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Saira SemiCondensed ExtraBold"/>
      <p:bold r:id="rId27"/>
    </p:embeddedFont>
    <p:embeddedFont>
      <p:font typeface="Sor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Sora-regular.fntdata"/><Relationship Id="rId27" Type="http://schemas.openxmlformats.org/officeDocument/2006/relationships/font" Target="fonts/SairaSemiCondensed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r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7f2f03b53e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7f2f03b53e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unity package but we will be making a basic solution to understand how the process would work.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7f2f03b53e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27f2f03b53e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unity package but we will be making a basic solution to understand how the process would work.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7f2f03b53e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7f2f03b53e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unity package but we will be making a basic solution to understand how the process would work.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eebc273f4e_0_19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eebc273f4e_0_19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eebc273f4e_0_19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eebc273f4e_0_19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7f2f03b53e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7f2f03b53e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unity package but we will be making a basic solution to understand how the process would work.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eebc273f4e_0_19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eebc273f4e_0_19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248be9f2b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248be9f2b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unity package but we will be making a basic solution to understand how the process would work.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295209d3e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295209d3e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unity package but we will be making a basic solution to understand how the process would work.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248be9f2b2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248be9f2b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unity package but we will be making a basic solution to understand how the process would work.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ea78fb5ef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ea78fb5ef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248be9f2b2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248be9f2b2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 TESTING AND DEBUGGING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eebc273f4e_0_2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eebc273f4e_0_2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eebc273f4e_0_2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eebc273f4e_0_2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a901b647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a901b647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ea901b6474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ea901b647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7f2f03b5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7f2f03b5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7f2f03b53e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27f2f03b53e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unity package but we will be making a basic solution to understand how the process would work.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7f2f03b53e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7f2f03b53e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unity package but we will be making a basic solution to understand how the process would work.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7f2f03b53e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7f2f03b53e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unity package but we will be making a basic solution to understand how the process would work.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eebc273f4e_0_19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eebc273f4e_0_19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1799990">
            <a:off x="-621258" y="2601494"/>
            <a:ext cx="3812743" cy="381274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1457250" y="1418250"/>
            <a:ext cx="6229500" cy="17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1733550" y="3380825"/>
            <a:ext cx="56769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1"/>
          <p:cNvSpPr/>
          <p:nvPr/>
        </p:nvSpPr>
        <p:spPr>
          <a:xfrm rot="7287602">
            <a:off x="5791338" y="-1419825"/>
            <a:ext cx="3812773" cy="381277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rot="-3644767">
            <a:off x="-336365" y="3121019"/>
            <a:ext cx="3287425" cy="328745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2" type="title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3" type="subTitle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4" type="title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5" type="subTitle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6" type="title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7" type="subTitle"/>
          </p:nvPr>
        </p:nvSpPr>
        <p:spPr>
          <a:xfrm>
            <a:off x="5588277" y="2951463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8" type="title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9" type="title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13" type="title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14" type="title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5" type="title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6" type="subTitle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7" type="title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8" type="subTitle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19" type="title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hasCustomPrompt="1" idx="20" type="title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grpSp>
        <p:nvGrpSpPr>
          <p:cNvPr id="105" name="Google Shape;105;p13"/>
          <p:cNvGrpSpPr/>
          <p:nvPr/>
        </p:nvGrpSpPr>
        <p:grpSpPr>
          <a:xfrm rot="-7546048">
            <a:off x="8118359" y="650718"/>
            <a:ext cx="161701" cy="641985"/>
            <a:chOff x="7004550" y="3676293"/>
            <a:chExt cx="161700" cy="641982"/>
          </a:xfrm>
        </p:grpSpPr>
        <p:sp>
          <p:nvSpPr>
            <p:cNvPr id="106" name="Google Shape;106;p13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3"/>
          <p:cNvSpPr txBox="1"/>
          <p:nvPr>
            <p:ph idx="21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3"/>
          <p:cNvSpPr/>
          <p:nvPr/>
        </p:nvSpPr>
        <p:spPr>
          <a:xfrm flipH="1" rot="3592469">
            <a:off x="6400996" y="-625931"/>
            <a:ext cx="2898637" cy="289863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3" type="subTitle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5" type="subTitle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4"/>
          <p:cNvSpPr/>
          <p:nvPr/>
        </p:nvSpPr>
        <p:spPr>
          <a:xfrm rot="-379471">
            <a:off x="6137913" y="-979598"/>
            <a:ext cx="3812763" cy="381276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 rot="-3616141">
            <a:off x="-137241" y="3279189"/>
            <a:ext cx="3287398" cy="3287472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102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99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2" type="title"/>
          </p:nvPr>
        </p:nvSpPr>
        <p:spPr>
          <a:xfrm>
            <a:off x="359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3" type="subTitle"/>
          </p:nvPr>
        </p:nvSpPr>
        <p:spPr>
          <a:xfrm>
            <a:off x="356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4" type="title"/>
          </p:nvPr>
        </p:nvSpPr>
        <p:spPr>
          <a:xfrm>
            <a:off x="6168350" y="2375625"/>
            <a:ext cx="19473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5" type="subTitle"/>
          </p:nvPr>
        </p:nvSpPr>
        <p:spPr>
          <a:xfrm>
            <a:off x="6133250" y="2942075"/>
            <a:ext cx="20175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5"/>
          <p:cNvSpPr/>
          <p:nvPr/>
        </p:nvSpPr>
        <p:spPr>
          <a:xfrm flipH="1" rot="2205461">
            <a:off x="5924075" y="-1153632"/>
            <a:ext cx="3540312" cy="3540312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 flipH="1" rot="-8099957">
            <a:off x="-356077" y="3161498"/>
            <a:ext cx="3045041" cy="3045079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1403225" y="1768125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2" type="title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3" type="subTitle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4" type="title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5" type="subTitle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6"/>
          <p:cNvSpPr/>
          <p:nvPr/>
        </p:nvSpPr>
        <p:spPr>
          <a:xfrm flipH="1" rot="2199683">
            <a:off x="6184128" y="-356809"/>
            <a:ext cx="3371221" cy="337122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 rot="7321939">
            <a:off x="7129947" y="2687830"/>
            <a:ext cx="3287459" cy="32874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title"/>
          </p:nvPr>
        </p:nvSpPr>
        <p:spPr>
          <a:xfrm>
            <a:off x="102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" type="subTitle"/>
          </p:nvPr>
        </p:nvSpPr>
        <p:spPr>
          <a:xfrm>
            <a:off x="109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359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366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4" type="title"/>
          </p:nvPr>
        </p:nvSpPr>
        <p:spPr>
          <a:xfrm>
            <a:off x="6168350" y="302895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5" type="subTitle"/>
          </p:nvPr>
        </p:nvSpPr>
        <p:spPr>
          <a:xfrm>
            <a:off x="6236300" y="3475475"/>
            <a:ext cx="18114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7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1738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1" type="subTitle"/>
          </p:nvPr>
        </p:nvSpPr>
        <p:spPr>
          <a:xfrm>
            <a:off x="14199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5457850" y="1647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3" type="subTitle"/>
          </p:nvPr>
        </p:nvSpPr>
        <p:spPr>
          <a:xfrm>
            <a:off x="5457850" y="210387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 txBox="1"/>
          <p:nvPr>
            <p:ph idx="4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5" type="title"/>
          </p:nvPr>
        </p:nvSpPr>
        <p:spPr>
          <a:xfrm>
            <a:off x="1738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6" type="subTitle"/>
          </p:nvPr>
        </p:nvSpPr>
        <p:spPr>
          <a:xfrm>
            <a:off x="14199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7" type="title"/>
          </p:nvPr>
        </p:nvSpPr>
        <p:spPr>
          <a:xfrm>
            <a:off x="5457850" y="3009775"/>
            <a:ext cx="1947300" cy="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8" type="subTitle"/>
          </p:nvPr>
        </p:nvSpPr>
        <p:spPr>
          <a:xfrm>
            <a:off x="5457850" y="3465825"/>
            <a:ext cx="22662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8"/>
          <p:cNvSpPr/>
          <p:nvPr/>
        </p:nvSpPr>
        <p:spPr>
          <a:xfrm flipH="1" rot="2205433">
            <a:off x="6117286" y="-933923"/>
            <a:ext cx="3300411" cy="3300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 flipH="1" rot="-8099956">
            <a:off x="-1509570" y="174997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1" type="subTitle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2" type="title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3" type="subTitle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title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5" type="subTitle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19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>
            <p:ph idx="7" type="title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8" type="subTitle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9" type="title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13" type="subTitle"/>
          </p:nvPr>
        </p:nvSpPr>
        <p:spPr>
          <a:xfrm>
            <a:off x="3500250" y="4072220"/>
            <a:ext cx="2143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14" type="title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15" type="subTitle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1113" y="1641225"/>
            <a:ext cx="65616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650">
                <a:latin typeface="Sora"/>
                <a:ea typeface="Sora"/>
                <a:cs typeface="Sora"/>
                <a:sym typeface="Sor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4759288" y="3119275"/>
            <a:ext cx="3093600" cy="5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0"/>
          <p:cNvSpPr/>
          <p:nvPr/>
        </p:nvSpPr>
        <p:spPr>
          <a:xfrm>
            <a:off x="1149825" y="45348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 flipH="1" rot="-7272199">
            <a:off x="-39544" y="2460021"/>
            <a:ext cx="4385549" cy="43855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 flipH="1" rot="3540770">
            <a:off x="5890121" y="-1405234"/>
            <a:ext cx="3287434" cy="328746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800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flipH="1" rot="489472">
            <a:off x="2869317" y="-755258"/>
            <a:ext cx="2994906" cy="29949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/>
          <p:nvPr/>
        </p:nvSpPr>
        <p:spPr>
          <a:xfrm flipH="1" rot="-8100000">
            <a:off x="-265481" y="-1847706"/>
            <a:ext cx="3770571" cy="377057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>
            <p:ph idx="2" type="body"/>
          </p:nvPr>
        </p:nvSpPr>
        <p:spPr>
          <a:xfrm>
            <a:off x="713225" y="3058645"/>
            <a:ext cx="3805800" cy="13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713225" y="1188925"/>
            <a:ext cx="3380400" cy="23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1" type="subTitle"/>
          </p:nvPr>
        </p:nvSpPr>
        <p:spPr>
          <a:xfrm>
            <a:off x="713225" y="3627300"/>
            <a:ext cx="3266100" cy="10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2"/>
          <p:cNvSpPr/>
          <p:nvPr/>
        </p:nvSpPr>
        <p:spPr>
          <a:xfrm flipH="1" rot="3600003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631625" y="20395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1" type="subTitle"/>
          </p:nvPr>
        </p:nvSpPr>
        <p:spPr>
          <a:xfrm>
            <a:off x="631625" y="2711675"/>
            <a:ext cx="40512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3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4610825" y="20395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24"/>
          <p:cNvSpPr txBox="1"/>
          <p:nvPr>
            <p:ph idx="1" type="subTitle"/>
          </p:nvPr>
        </p:nvSpPr>
        <p:spPr>
          <a:xfrm>
            <a:off x="4365425" y="2711675"/>
            <a:ext cx="4051200" cy="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4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717425" y="1524450"/>
            <a:ext cx="4099800" cy="23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/>
        </p:txBody>
      </p:sp>
      <p:sp>
        <p:nvSpPr>
          <p:cNvPr id="209" name="Google Shape;209;p25"/>
          <p:cNvSpPr/>
          <p:nvPr/>
        </p:nvSpPr>
        <p:spPr>
          <a:xfrm flipH="1" rot="1799997">
            <a:off x="6537827" y="30810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hasCustomPrompt="1" type="title"/>
          </p:nvPr>
        </p:nvSpPr>
        <p:spPr>
          <a:xfrm>
            <a:off x="878775" y="498094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26"/>
          <p:cNvSpPr txBox="1"/>
          <p:nvPr>
            <p:ph idx="1" type="subTitle"/>
          </p:nvPr>
        </p:nvSpPr>
        <p:spPr>
          <a:xfrm>
            <a:off x="531075" y="1536319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hasCustomPrompt="1" idx="2" type="title"/>
          </p:nvPr>
        </p:nvSpPr>
        <p:spPr>
          <a:xfrm>
            <a:off x="3714750" y="1809788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" name="Google Shape;214;p26"/>
          <p:cNvSpPr txBox="1"/>
          <p:nvPr>
            <p:ph idx="3" type="subTitle"/>
          </p:nvPr>
        </p:nvSpPr>
        <p:spPr>
          <a:xfrm>
            <a:off x="3367050" y="2848013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6"/>
          <p:cNvSpPr txBox="1"/>
          <p:nvPr>
            <p:ph hasCustomPrompt="1" idx="4" type="title"/>
          </p:nvPr>
        </p:nvSpPr>
        <p:spPr>
          <a:xfrm>
            <a:off x="6550725" y="312148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5" type="subTitle"/>
          </p:nvPr>
        </p:nvSpPr>
        <p:spPr>
          <a:xfrm>
            <a:off x="6203025" y="4159706"/>
            <a:ext cx="2409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6"/>
          <p:cNvSpPr/>
          <p:nvPr/>
        </p:nvSpPr>
        <p:spPr>
          <a:xfrm rot="9000010">
            <a:off x="5763960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rot="-1799997">
            <a:off x="-717398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hasCustomPrompt="1" type="title"/>
          </p:nvPr>
        </p:nvSpPr>
        <p:spPr>
          <a:xfrm>
            <a:off x="745459" y="1736319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27"/>
          <p:cNvSpPr txBox="1"/>
          <p:nvPr>
            <p:ph idx="1" type="subTitle"/>
          </p:nvPr>
        </p:nvSpPr>
        <p:spPr>
          <a:xfrm>
            <a:off x="745459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hasCustomPrompt="1" idx="2" type="title"/>
          </p:nvPr>
        </p:nvSpPr>
        <p:spPr>
          <a:xfrm>
            <a:off x="2724985" y="1736313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/>
          <p:nvPr>
            <p:ph idx="3" type="subTitle"/>
          </p:nvPr>
        </p:nvSpPr>
        <p:spPr>
          <a:xfrm>
            <a:off x="2724985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hasCustomPrompt="1" idx="4" type="title"/>
          </p:nvPr>
        </p:nvSpPr>
        <p:spPr>
          <a:xfrm>
            <a:off x="4704509" y="173633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27"/>
          <p:cNvSpPr txBox="1"/>
          <p:nvPr>
            <p:ph idx="5" type="subTitle"/>
          </p:nvPr>
        </p:nvSpPr>
        <p:spPr>
          <a:xfrm>
            <a:off x="4704509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6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hasCustomPrompt="1" idx="7" type="title"/>
          </p:nvPr>
        </p:nvSpPr>
        <p:spPr>
          <a:xfrm>
            <a:off x="6684034" y="1736331"/>
            <a:ext cx="17145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7"/>
          <p:cNvSpPr txBox="1"/>
          <p:nvPr>
            <p:ph idx="8" type="subTitle"/>
          </p:nvPr>
        </p:nvSpPr>
        <p:spPr>
          <a:xfrm>
            <a:off x="6684034" y="3612750"/>
            <a:ext cx="1714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9" type="title"/>
          </p:nvPr>
        </p:nvSpPr>
        <p:spPr>
          <a:xfrm>
            <a:off x="745466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0" name="Google Shape;230;p27"/>
          <p:cNvSpPr txBox="1"/>
          <p:nvPr>
            <p:ph idx="13" type="title"/>
          </p:nvPr>
        </p:nvSpPr>
        <p:spPr>
          <a:xfrm>
            <a:off x="2724991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idx="14" type="title"/>
          </p:nvPr>
        </p:nvSpPr>
        <p:spPr>
          <a:xfrm>
            <a:off x="4704516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idx="15" type="title"/>
          </p:nvPr>
        </p:nvSpPr>
        <p:spPr>
          <a:xfrm>
            <a:off x="6684041" y="3179600"/>
            <a:ext cx="1714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3" name="Google Shape;233;p27"/>
          <p:cNvSpPr/>
          <p:nvPr/>
        </p:nvSpPr>
        <p:spPr>
          <a:xfrm flipH="1" rot="2205458">
            <a:off x="5769156" y="-1232633"/>
            <a:ext cx="3544286" cy="354428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6" name="Google Shape;236;p28"/>
          <p:cNvSpPr txBox="1"/>
          <p:nvPr>
            <p:ph idx="1" type="subTitle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hasCustomPrompt="1" idx="2" type="title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28"/>
          <p:cNvSpPr/>
          <p:nvPr/>
        </p:nvSpPr>
        <p:spPr>
          <a:xfrm flipH="1" rot="-7417684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 flipH="1" rot="2700040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2" name="Google Shape;242;p29"/>
          <p:cNvSpPr txBox="1"/>
          <p:nvPr>
            <p:ph idx="1" type="subTitle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hasCustomPrompt="1" idx="2" type="title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29"/>
          <p:cNvSpPr/>
          <p:nvPr/>
        </p:nvSpPr>
        <p:spPr>
          <a:xfrm flipH="1" rot="1805619">
            <a:off x="6380019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7" name="Google Shape;247;p30"/>
          <p:cNvSpPr txBox="1"/>
          <p:nvPr>
            <p:ph idx="1" type="subTitle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0"/>
          <p:cNvSpPr txBox="1"/>
          <p:nvPr>
            <p:ph hasCustomPrompt="1" idx="2" type="title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30"/>
          <p:cNvSpPr/>
          <p:nvPr/>
        </p:nvSpPr>
        <p:spPr>
          <a:xfrm flipH="1" rot="611828">
            <a:off x="5476426" y="-627453"/>
            <a:ext cx="4200481" cy="420048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7425" y="1233417"/>
            <a:ext cx="770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1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 flipH="1" rot="2351518">
            <a:off x="6547852" y="-948225"/>
            <a:ext cx="3177085" cy="317708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 flipH="1">
            <a:off x="3568600" y="751150"/>
            <a:ext cx="42504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2" name="Google Shape;252;p31"/>
          <p:cNvSpPr txBox="1"/>
          <p:nvPr>
            <p:ph idx="1" type="subTitle"/>
          </p:nvPr>
        </p:nvSpPr>
        <p:spPr>
          <a:xfrm flipH="1">
            <a:off x="3568588" y="15558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1"/>
          <p:cNvSpPr txBox="1"/>
          <p:nvPr>
            <p:ph hasCustomPrompt="1" idx="2" type="title"/>
          </p:nvPr>
        </p:nvSpPr>
        <p:spPr>
          <a:xfrm flipH="1">
            <a:off x="1325013" y="7398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1"/>
          <p:cNvSpPr/>
          <p:nvPr/>
        </p:nvSpPr>
        <p:spPr>
          <a:xfrm rot="-8773762">
            <a:off x="-475907" y="2168822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 flipH="1" rot="8743419">
            <a:off x="6093763" y="2743769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5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 flipH="1">
            <a:off x="694188" y="2784488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8" name="Google Shape;258;p32"/>
          <p:cNvSpPr txBox="1"/>
          <p:nvPr>
            <p:ph idx="1" type="subTitle"/>
          </p:nvPr>
        </p:nvSpPr>
        <p:spPr>
          <a:xfrm flipH="1">
            <a:off x="868788" y="3684413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hasCustomPrompt="1" idx="2" type="title"/>
          </p:nvPr>
        </p:nvSpPr>
        <p:spPr>
          <a:xfrm flipH="1">
            <a:off x="2726388" y="1587413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/>
          <p:nvPr/>
        </p:nvSpPr>
        <p:spPr>
          <a:xfrm flipH="1" rot="10584227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 flipH="1" rot="-288175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33"/>
          <p:cNvSpPr/>
          <p:nvPr/>
        </p:nvSpPr>
        <p:spPr>
          <a:xfrm flipH="1" rot="-1795176">
            <a:off x="7075320" y="-66879"/>
            <a:ext cx="2829136" cy="28291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34"/>
          <p:cNvSpPr/>
          <p:nvPr/>
        </p:nvSpPr>
        <p:spPr>
          <a:xfrm flipH="1" rot="3912584">
            <a:off x="6107223" y="-960517"/>
            <a:ext cx="3287411" cy="328748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35"/>
          <p:cNvSpPr/>
          <p:nvPr/>
        </p:nvSpPr>
        <p:spPr>
          <a:xfrm rot="-8773762">
            <a:off x="-499057" y="2427797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/>
          <p:nvPr/>
        </p:nvSpPr>
        <p:spPr>
          <a:xfrm rot="2056581">
            <a:off x="6250763" y="-99344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6_1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36"/>
          <p:cNvSpPr/>
          <p:nvPr/>
        </p:nvSpPr>
        <p:spPr>
          <a:xfrm rot="-4973903">
            <a:off x="-102692" y="3477009"/>
            <a:ext cx="2460867" cy="2460920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 flipH="1" rot="458696">
            <a:off x="6986603" y="-311446"/>
            <a:ext cx="2618133" cy="261813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6_1_1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37"/>
          <p:cNvSpPr/>
          <p:nvPr/>
        </p:nvSpPr>
        <p:spPr>
          <a:xfrm flipH="1" rot="2239380">
            <a:off x="6589949" y="-780254"/>
            <a:ext cx="2724547" cy="272454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 rot="-3508133">
            <a:off x="-91534" y="3632616"/>
            <a:ext cx="2738404" cy="273834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6_1_1_1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38"/>
          <p:cNvSpPr/>
          <p:nvPr/>
        </p:nvSpPr>
        <p:spPr>
          <a:xfrm flipH="1" rot="2205463">
            <a:off x="6616340" y="-793970"/>
            <a:ext cx="3028131" cy="302813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 flipH="1" rot="-8099956">
            <a:off x="-1057445" y="620128"/>
            <a:ext cx="2994256" cy="29942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6_1_1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39"/>
          <p:cNvSpPr/>
          <p:nvPr/>
        </p:nvSpPr>
        <p:spPr>
          <a:xfrm rot="7828486">
            <a:off x="6499161" y="-746017"/>
            <a:ext cx="2994274" cy="299430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1" type="subTitle"/>
          </p:nvPr>
        </p:nvSpPr>
        <p:spPr>
          <a:xfrm>
            <a:off x="713225" y="1472100"/>
            <a:ext cx="3123000" cy="13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0"/>
          <p:cNvSpPr txBox="1"/>
          <p:nvPr/>
        </p:nvSpPr>
        <p:spPr>
          <a:xfrm>
            <a:off x="720000" y="3705375"/>
            <a:ext cx="351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  <a:latin typeface="Sora"/>
                <a:ea typeface="Sora"/>
                <a:cs typeface="Sora"/>
                <a:sym typeface="Sora"/>
              </a:rPr>
              <a:t>CREDITS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: This presentation template was created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, including icons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 and infographics &amp; images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1" name="Google Shape;291;p40"/>
          <p:cNvSpPr/>
          <p:nvPr/>
        </p:nvSpPr>
        <p:spPr>
          <a:xfrm flipH="1" rot="-2171659">
            <a:off x="3025465" y="-131475"/>
            <a:ext cx="2783645" cy="278366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/>
          <p:nvPr/>
        </p:nvSpPr>
        <p:spPr>
          <a:xfrm flipH="1" rot="1037531">
            <a:off x="7760484" y="1382450"/>
            <a:ext cx="2378587" cy="23785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713225" y="2672550"/>
            <a:ext cx="3858900" cy="15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1181138" y="2167725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4572125" y="2672550"/>
            <a:ext cx="3858900" cy="15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5039540" y="2167725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 flipH="1" rot="3658923">
            <a:off x="5974488" y="-760489"/>
            <a:ext cx="3287421" cy="32874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5" name="Google Shape;295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6" name="Google Shape;296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1" name="Google Shape;321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" name="Google Shape;324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5" name="Google Shape;325;p41"/>
              <p:cNvSpPr/>
              <p:nvPr/>
            </p:nvSpPr>
            <p:spPr>
              <a:xfrm flipH="1" rot="-6510132">
                <a:off x="7242777" y="3847741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 flipH="1" rot="-6510132">
                <a:off x="7084001" y="3900759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 flipH="1" rot="-6510132">
                <a:off x="6925225" y="3953777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 flipH="1" rot="-6510132">
                <a:off x="6766450" y="4006795"/>
                <a:ext cx="161656" cy="139836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 flipH="1" rot="3595944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5" name="Google Shape;335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" name="Google Shape;340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7" name="Google Shape;347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8" name="Google Shape;348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4" name="Google Shape;374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43"/>
          <p:cNvSpPr/>
          <p:nvPr/>
        </p:nvSpPr>
        <p:spPr>
          <a:xfrm flipH="1" rot="-7417684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 flipH="1" rot="2700040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 flipH="1" rot="-288175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7" name="Google Shape;387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8" name="Google Shape;388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4" name="Google Shape;414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44"/>
          <p:cNvSpPr/>
          <p:nvPr/>
        </p:nvSpPr>
        <p:spPr>
          <a:xfrm flipH="1" rot="10584227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flipH="1" rot="3595965">
            <a:off x="7469030" y="-641900"/>
            <a:ext cx="2978418" cy="2978418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2669100" y="3509378"/>
            <a:ext cx="38058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1255650" y="4139175"/>
            <a:ext cx="6632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 flipH="1" rot="-5941874">
            <a:off x="-404873" y="769634"/>
            <a:ext cx="3183454" cy="3183454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 flipH="1" rot="1505530">
            <a:off x="7016853" y="353757"/>
            <a:ext cx="3287427" cy="3287548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2077500" y="1473150"/>
            <a:ext cx="4989000" cy="21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/>
          <p:nvPr/>
        </p:nvSpPr>
        <p:spPr>
          <a:xfrm flipH="1" rot="-2026238">
            <a:off x="-994357" y="-231204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/>
          <p:nvPr/>
        </p:nvSpPr>
        <p:spPr>
          <a:xfrm flipH="1" rot="8743419">
            <a:off x="6546038" y="2014428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4" name="Google Shape;44;p9"/>
          <p:cNvGrpSpPr/>
          <p:nvPr/>
        </p:nvGrpSpPr>
        <p:grpSpPr>
          <a:xfrm>
            <a:off x="803157" y="593376"/>
            <a:ext cx="545147" cy="506901"/>
            <a:chOff x="4818730" y="3307263"/>
            <a:chExt cx="1827512" cy="1699300"/>
          </a:xfrm>
        </p:grpSpPr>
        <p:sp>
          <p:nvSpPr>
            <p:cNvPr id="45" name="Google Shape;45;p9"/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9"/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fmla="val 39015" name="adj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9"/>
          <p:cNvGrpSpPr/>
          <p:nvPr/>
        </p:nvGrpSpPr>
        <p:grpSpPr>
          <a:xfrm flipH="1" rot="-3253952">
            <a:off x="8118359" y="4003518"/>
            <a:ext cx="161701" cy="641985"/>
            <a:chOff x="7004550" y="3676293"/>
            <a:chExt cx="161700" cy="641982"/>
          </a:xfrm>
        </p:grpSpPr>
        <p:sp>
          <p:nvSpPr>
            <p:cNvPr id="71" name="Google Shape;71;p9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9"/>
          <p:cNvSpPr/>
          <p:nvPr/>
        </p:nvSpPr>
        <p:spPr>
          <a:xfrm flipH="1" rot="-9000010">
            <a:off x="-621258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717425" y="748350"/>
            <a:ext cx="2498400" cy="21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</a:lstStyle>
          <a:p/>
        </p:txBody>
      </p:sp>
      <p:sp>
        <p:nvSpPr>
          <p:cNvPr id="79" name="Google Shape;79;p10"/>
          <p:cNvSpPr/>
          <p:nvPr/>
        </p:nvSpPr>
        <p:spPr>
          <a:xfrm flipH="1" rot="1974335">
            <a:off x="6219047" y="2301926"/>
            <a:ext cx="3511425" cy="351142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Char char="●"/>
              <a:defRPr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/>
          <p:nvPr/>
        </p:nvSpPr>
        <p:spPr>
          <a:xfrm>
            <a:off x="4793600" y="4526076"/>
            <a:ext cx="3882084" cy="345719"/>
          </a:xfrm>
          <a:custGeom>
            <a:rect b="b" l="l" r="r" t="t"/>
            <a:pathLst>
              <a:path extrusionOk="0" h="8847" w="99547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5"/>
          <p:cNvSpPr txBox="1"/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Bootcamp</a:t>
            </a:r>
            <a:r>
              <a:rPr lang="en"/>
              <a:t> </a:t>
            </a:r>
            <a:endParaRPr sz="3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4"/>
                </a:solidFill>
              </a:rPr>
              <a:t>Advanced UI &amp; UX</a:t>
            </a:r>
            <a:endParaRPr sz="3500">
              <a:solidFill>
                <a:schemeClr val="accent4"/>
              </a:solidFill>
            </a:endParaRPr>
          </a:p>
        </p:txBody>
      </p:sp>
      <p:sp>
        <p:nvSpPr>
          <p:cNvPr id="429" name="Google Shape;429;p45"/>
          <p:cNvSpPr/>
          <p:nvPr/>
        </p:nvSpPr>
        <p:spPr>
          <a:xfrm flipH="1" rot="10800000">
            <a:off x="4561350" y="2633806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45"/>
          <p:cNvGrpSpPr/>
          <p:nvPr/>
        </p:nvGrpSpPr>
        <p:grpSpPr>
          <a:xfrm>
            <a:off x="5154058" y="2160197"/>
            <a:ext cx="3299908" cy="2640203"/>
            <a:chOff x="946249" y="2346025"/>
            <a:chExt cx="3067970" cy="2454633"/>
          </a:xfrm>
        </p:grpSpPr>
        <p:sp>
          <p:nvSpPr>
            <p:cNvPr id="431" name="Google Shape;431;p45"/>
            <p:cNvSpPr/>
            <p:nvPr/>
          </p:nvSpPr>
          <p:spPr>
            <a:xfrm flipH="1">
              <a:off x="1070044" y="2632071"/>
              <a:ext cx="994456" cy="799908"/>
            </a:xfrm>
            <a:custGeom>
              <a:rect b="b" l="l" r="r" t="t"/>
              <a:pathLst>
                <a:path extrusionOk="0" h="55733" w="69288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 flipH="1">
              <a:off x="1070044" y="2632071"/>
              <a:ext cx="992935" cy="544749"/>
            </a:xfrm>
            <a:custGeom>
              <a:rect b="b" l="l" r="r" t="t"/>
              <a:pathLst>
                <a:path extrusionOk="0" h="37955" w="69182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 flipH="1">
              <a:off x="1070401" y="2631383"/>
              <a:ext cx="991428" cy="216292"/>
            </a:xfrm>
            <a:custGeom>
              <a:rect b="b" l="l" r="r" t="t"/>
              <a:pathLst>
                <a:path extrusionOk="0" h="15070" w="69077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 flipH="1">
              <a:off x="1070402" y="3351227"/>
              <a:ext cx="994958" cy="81379"/>
            </a:xfrm>
            <a:custGeom>
              <a:rect b="b" l="l" r="r" t="t"/>
              <a:pathLst>
                <a:path extrusionOk="0" h="5670" w="69323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 flipH="1">
              <a:off x="1902273" y="3018686"/>
              <a:ext cx="154131" cy="301977"/>
            </a:xfrm>
            <a:custGeom>
              <a:rect b="b" l="l" r="r" t="t"/>
              <a:pathLst>
                <a:path extrusionOk="0" h="21040" w="10739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 flipH="1">
              <a:off x="1842637" y="2748803"/>
              <a:ext cx="106639" cy="301187"/>
            </a:xfrm>
            <a:custGeom>
              <a:rect b="b" l="l" r="r" t="t"/>
              <a:pathLst>
                <a:path extrusionOk="0" h="20985" w="743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 flipH="1">
              <a:off x="1881056" y="2953128"/>
              <a:ext cx="147558" cy="162040"/>
            </a:xfrm>
            <a:custGeom>
              <a:rect b="b" l="l" r="r" t="t"/>
              <a:pathLst>
                <a:path extrusionOk="0" h="11290" w="10281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 flipH="1">
              <a:off x="1819904" y="3131700"/>
              <a:ext cx="134426" cy="143783"/>
            </a:xfrm>
            <a:custGeom>
              <a:rect b="b" l="l" r="r" t="t"/>
              <a:pathLst>
                <a:path extrusionOk="0" h="10018" w="9366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 flipH="1">
              <a:off x="1921974" y="2964224"/>
              <a:ext cx="98559" cy="127881"/>
            </a:xfrm>
            <a:custGeom>
              <a:rect b="b" l="l" r="r" t="t"/>
              <a:pathLst>
                <a:path extrusionOk="0" h="8910" w="6867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 flipH="1">
              <a:off x="1705173" y="2729554"/>
              <a:ext cx="68734" cy="167336"/>
            </a:xfrm>
            <a:custGeom>
              <a:rect b="b" l="l" r="r" t="t"/>
              <a:pathLst>
                <a:path extrusionOk="0" h="11659" w="4789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 flipH="1">
              <a:off x="1730444" y="2852416"/>
              <a:ext cx="119772" cy="251255"/>
            </a:xfrm>
            <a:custGeom>
              <a:rect b="b" l="l" r="r" t="t"/>
              <a:pathLst>
                <a:path extrusionOk="0" h="17506" w="8345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 flipH="1">
              <a:off x="1807257" y="3031749"/>
              <a:ext cx="31848" cy="64270"/>
            </a:xfrm>
            <a:custGeom>
              <a:rect b="b" l="l" r="r" t="t"/>
              <a:pathLst>
                <a:path extrusionOk="0" h="4478" w="2219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 flipH="1">
              <a:off x="1766320" y="2933276"/>
              <a:ext cx="43474" cy="73585"/>
            </a:xfrm>
            <a:custGeom>
              <a:rect b="b" l="l" r="r" t="t"/>
              <a:pathLst>
                <a:path extrusionOk="0" h="5127" w="3029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 flipH="1">
              <a:off x="2602212" y="3226929"/>
              <a:ext cx="140999" cy="412821"/>
            </a:xfrm>
            <a:custGeom>
              <a:rect b="b" l="l" r="r" t="t"/>
              <a:pathLst>
                <a:path extrusionOk="0" h="28763" w="9824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 flipH="1">
              <a:off x="2298557" y="3613013"/>
              <a:ext cx="648833" cy="37919"/>
            </a:xfrm>
            <a:custGeom>
              <a:rect b="b" l="l" r="r" t="t"/>
              <a:pathLst>
                <a:path extrusionOk="0" h="2642" w="45207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 flipH="1">
              <a:off x="2935249" y="3410871"/>
              <a:ext cx="18701" cy="416883"/>
            </a:xfrm>
            <a:custGeom>
              <a:rect b="b" l="l" r="r" t="t"/>
              <a:pathLst>
                <a:path extrusionOk="0" h="29046" w="1303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 flipH="1">
              <a:off x="2894812" y="3410871"/>
              <a:ext cx="19218" cy="416883"/>
            </a:xfrm>
            <a:custGeom>
              <a:rect b="b" l="l" r="r" t="t"/>
              <a:pathLst>
                <a:path extrusionOk="0" h="29046" w="1339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 flipH="1">
              <a:off x="2787670" y="3410871"/>
              <a:ext cx="18716" cy="416883"/>
            </a:xfrm>
            <a:custGeom>
              <a:rect b="b" l="l" r="r" t="t"/>
              <a:pathLst>
                <a:path extrusionOk="0" h="29046" w="1304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 flipH="1">
              <a:off x="2687659" y="3818199"/>
              <a:ext cx="405774" cy="836794"/>
            </a:xfrm>
            <a:custGeom>
              <a:rect b="b" l="l" r="r" t="t"/>
              <a:pathLst>
                <a:path extrusionOk="0" h="58303" w="28272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 flipH="1">
              <a:off x="2716463" y="3874800"/>
              <a:ext cx="367869" cy="19218"/>
            </a:xfrm>
            <a:custGeom>
              <a:rect b="b" l="l" r="r" t="t"/>
              <a:pathLst>
                <a:path extrusionOk="0" h="1339" w="25631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 flipH="1">
              <a:off x="3020153" y="3818199"/>
              <a:ext cx="102089" cy="836794"/>
            </a:xfrm>
            <a:custGeom>
              <a:rect b="b" l="l" r="r" t="t"/>
              <a:pathLst>
                <a:path extrusionOk="0" h="58303" w="7113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 flipH="1">
              <a:off x="2748280" y="4119921"/>
              <a:ext cx="214268" cy="212747"/>
            </a:xfrm>
            <a:custGeom>
              <a:rect b="b" l="l" r="r" t="t"/>
              <a:pathLst>
                <a:path extrusionOk="0" h="14823" w="14929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 flipH="1">
              <a:off x="2748280" y="4359974"/>
              <a:ext cx="214268" cy="213249"/>
            </a:xfrm>
            <a:custGeom>
              <a:rect b="b" l="l" r="r" t="t"/>
              <a:pathLst>
                <a:path extrusionOk="0" h="14858" w="14929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 flipH="1">
              <a:off x="2715444" y="3947578"/>
              <a:ext cx="267818" cy="24270"/>
            </a:xfrm>
            <a:custGeom>
              <a:rect b="b" l="l" r="r" t="t"/>
              <a:pathLst>
                <a:path extrusionOk="0" h="1691" w="1866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 flipH="1">
              <a:off x="2715444" y="4012777"/>
              <a:ext cx="267818" cy="24270"/>
            </a:xfrm>
            <a:custGeom>
              <a:rect b="b" l="l" r="r" t="t"/>
              <a:pathLst>
                <a:path extrusionOk="0" h="1691" w="1866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 flipH="1">
              <a:off x="2775562" y="4143663"/>
              <a:ext cx="169288" cy="166259"/>
            </a:xfrm>
            <a:custGeom>
              <a:rect b="b" l="l" r="r" t="t"/>
              <a:pathLst>
                <a:path extrusionOk="0" h="11584" w="11795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 flipH="1">
              <a:off x="2777087" y="4386459"/>
              <a:ext cx="194548" cy="166561"/>
            </a:xfrm>
            <a:custGeom>
              <a:rect b="b" l="l" r="r" t="t"/>
              <a:pathLst>
                <a:path extrusionOk="0" h="11605" w="13555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 flipH="1">
              <a:off x="1394421" y="3669556"/>
              <a:ext cx="435857" cy="929339"/>
            </a:xfrm>
            <a:custGeom>
              <a:rect b="b" l="l" r="r" t="t"/>
              <a:pathLst>
                <a:path extrusionOk="0" h="64751" w="30368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 flipH="1">
              <a:off x="1376943" y="3644852"/>
              <a:ext cx="1902969" cy="39943"/>
            </a:xfrm>
            <a:custGeom>
              <a:rect b="b" l="l" r="r" t="t"/>
              <a:pathLst>
                <a:path extrusionOk="0" h="2783" w="132588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 flipH="1">
              <a:off x="1732074" y="3607458"/>
              <a:ext cx="884789" cy="37919"/>
            </a:xfrm>
            <a:custGeom>
              <a:rect b="b" l="l" r="r" t="t"/>
              <a:pathLst>
                <a:path extrusionOk="0" h="2642" w="61647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 flipH="1">
              <a:off x="1732074" y="3607458"/>
              <a:ext cx="884789" cy="11138"/>
            </a:xfrm>
            <a:custGeom>
              <a:rect b="b" l="l" r="r" t="t"/>
              <a:pathLst>
                <a:path extrusionOk="0" h="776" w="61647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rect b="b" l="l" r="r" t="t"/>
              <a:pathLst>
                <a:path extrusionOk="0" h="75749" w="42344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 flipH="1">
              <a:off x="1376943" y="3668107"/>
              <a:ext cx="1902969" cy="39929"/>
            </a:xfrm>
            <a:custGeom>
              <a:rect b="b" l="l" r="r" t="t"/>
              <a:pathLst>
                <a:path extrusionOk="0" h="2782" w="132588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rect b="b" l="l" r="r" t="t"/>
              <a:pathLst>
                <a:path extrusionOk="0" h="55733" w="78441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rect b="b" l="l" r="r" t="t"/>
              <a:pathLst>
                <a:path extrusionOk="0" h="40277" w="78441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rect b="b" l="l" r="r" t="t"/>
              <a:pathLst>
                <a:path extrusionOk="0" h="14331" w="78159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 flipH="1">
              <a:off x="2132753" y="3353753"/>
              <a:ext cx="1125824" cy="78853"/>
            </a:xfrm>
            <a:custGeom>
              <a:rect b="b" l="l" r="r" t="t"/>
              <a:pathLst>
                <a:path extrusionOk="0" h="5494" w="78441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 flipH="1">
              <a:off x="2235932" y="3248131"/>
              <a:ext cx="882263" cy="57625"/>
            </a:xfrm>
            <a:custGeom>
              <a:rect b="b" l="l" r="r" t="t"/>
              <a:pathLst>
                <a:path extrusionOk="0" h="4015" w="61471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5"/>
            <p:cNvSpPr/>
            <p:nvPr/>
          </p:nvSpPr>
          <p:spPr>
            <a:xfrm flipH="1">
              <a:off x="2340021" y="2796504"/>
              <a:ext cx="808505" cy="448544"/>
            </a:xfrm>
            <a:custGeom>
              <a:rect b="b" l="l" r="r" t="t"/>
              <a:pathLst>
                <a:path extrusionOk="0" h="31252" w="56332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5"/>
            <p:cNvSpPr/>
            <p:nvPr/>
          </p:nvSpPr>
          <p:spPr>
            <a:xfrm flipH="1">
              <a:off x="2421361" y="2895178"/>
              <a:ext cx="557867" cy="344833"/>
            </a:xfrm>
            <a:custGeom>
              <a:rect b="b" l="l" r="r" t="t"/>
              <a:pathLst>
                <a:path extrusionOk="0" h="24026" w="38869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 flipH="1">
              <a:off x="2190342" y="2898910"/>
              <a:ext cx="174340" cy="26796"/>
            </a:xfrm>
            <a:custGeom>
              <a:rect b="b" l="l" r="r" t="t"/>
              <a:pathLst>
                <a:path extrusionOk="0" h="1867" w="12147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 flipH="1">
              <a:off x="2190342" y="2953501"/>
              <a:ext cx="174340" cy="24270"/>
            </a:xfrm>
            <a:custGeom>
              <a:rect b="b" l="l" r="r" t="t"/>
              <a:pathLst>
                <a:path extrusionOk="0" h="1691" w="12147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 flipH="1">
              <a:off x="2190342" y="3004030"/>
              <a:ext cx="174340" cy="25791"/>
            </a:xfrm>
            <a:custGeom>
              <a:rect b="b" l="l" r="r" t="t"/>
              <a:pathLst>
                <a:path extrusionOk="0" h="1797" w="12147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 flipH="1">
              <a:off x="2190342" y="3058621"/>
              <a:ext cx="173837" cy="23753"/>
            </a:xfrm>
            <a:custGeom>
              <a:rect b="b" l="l" r="r" t="t"/>
              <a:pathLst>
                <a:path extrusionOk="0" h="1655" w="12112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 flipH="1">
              <a:off x="2190845" y="3115221"/>
              <a:ext cx="174857" cy="26796"/>
            </a:xfrm>
            <a:custGeom>
              <a:rect b="b" l="l" r="r" t="t"/>
              <a:pathLst>
                <a:path extrusionOk="0" h="1867" w="12183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 flipH="1">
              <a:off x="2736178" y="2825630"/>
              <a:ext cx="410324" cy="148965"/>
            </a:xfrm>
            <a:custGeom>
              <a:rect b="b" l="l" r="r" t="t"/>
              <a:pathLst>
                <a:path extrusionOk="0" h="10379" w="28589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 flipH="1">
              <a:off x="2725036" y="2885273"/>
              <a:ext cx="185449" cy="33427"/>
            </a:xfrm>
            <a:custGeom>
              <a:rect b="b" l="l" r="r" t="t"/>
              <a:pathLst>
                <a:path extrusionOk="0" h="2329" w="12921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 flipH="1">
              <a:off x="2773035" y="2929988"/>
              <a:ext cx="170307" cy="30671"/>
            </a:xfrm>
            <a:custGeom>
              <a:rect b="b" l="l" r="r" t="t"/>
              <a:pathLst>
                <a:path extrusionOk="0" h="2137" w="11866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 flipH="1">
              <a:off x="2730088" y="2889307"/>
              <a:ext cx="177368" cy="12716"/>
            </a:xfrm>
            <a:custGeom>
              <a:rect b="b" l="l" r="r" t="t"/>
              <a:pathLst>
                <a:path extrusionOk="0" h="886" w="12358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 flipH="1">
              <a:off x="2776580" y="2934295"/>
              <a:ext cx="161207" cy="10190"/>
            </a:xfrm>
            <a:custGeom>
              <a:rect b="b" l="l" r="r" t="t"/>
              <a:pathLst>
                <a:path extrusionOk="0" h="710" w="11232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 flipH="1">
              <a:off x="2874603" y="2899930"/>
              <a:ext cx="31346" cy="12659"/>
            </a:xfrm>
            <a:custGeom>
              <a:rect b="b" l="l" r="r" t="t"/>
              <a:pathLst>
                <a:path extrusionOk="0" h="882" w="2184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 flipH="1">
              <a:off x="2906441" y="2942879"/>
              <a:ext cx="31346" cy="10721"/>
            </a:xfrm>
            <a:custGeom>
              <a:rect b="b" l="l" r="r" t="t"/>
              <a:pathLst>
                <a:path extrusionOk="0" h="747" w="2184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 flipH="1">
              <a:off x="2748755" y="2852229"/>
              <a:ext cx="20237" cy="2139"/>
            </a:xfrm>
            <a:custGeom>
              <a:rect b="b" l="l" r="r" t="t"/>
              <a:pathLst>
                <a:path extrusionOk="0" h="149" w="141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 flipH="1">
              <a:off x="2760383" y="2867201"/>
              <a:ext cx="26294" cy="2440"/>
            </a:xfrm>
            <a:custGeom>
              <a:rect b="b" l="l" r="r" t="t"/>
              <a:pathLst>
                <a:path extrusionOk="0" h="170" w="1832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 flipH="1">
              <a:off x="2791216" y="2957377"/>
              <a:ext cx="24270" cy="2569"/>
            </a:xfrm>
            <a:custGeom>
              <a:rect b="b" l="l" r="r" t="t"/>
              <a:pathLst>
                <a:path extrusionOk="0" h="179" w="1691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 flipH="1">
              <a:off x="2986803" y="2901724"/>
              <a:ext cx="67213" cy="14898"/>
            </a:xfrm>
            <a:custGeom>
              <a:rect b="b" l="l" r="r" t="t"/>
              <a:pathLst>
                <a:path extrusionOk="0" h="1038" w="4683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 flipH="1">
              <a:off x="2624452" y="3299177"/>
              <a:ext cx="69236" cy="28317"/>
            </a:xfrm>
            <a:custGeom>
              <a:rect b="b" l="l" r="r" t="t"/>
              <a:pathLst>
                <a:path extrusionOk="0" h="1973" w="4824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 flipH="1">
              <a:off x="2514285" y="3132590"/>
              <a:ext cx="102075" cy="103912"/>
            </a:xfrm>
            <a:custGeom>
              <a:rect b="b" l="l" r="r" t="t"/>
              <a:pathLst>
                <a:path extrusionOk="0" h="7240" w="7112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 flipH="1">
              <a:off x="2518319" y="3128356"/>
              <a:ext cx="103611" cy="58630"/>
            </a:xfrm>
            <a:custGeom>
              <a:rect b="b" l="l" r="r" t="t"/>
              <a:pathLst>
                <a:path extrusionOk="0" h="4085" w="7219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 flipH="1">
              <a:off x="2732608" y="3053812"/>
              <a:ext cx="133909" cy="38680"/>
            </a:xfrm>
            <a:custGeom>
              <a:rect b="b" l="l" r="r" t="t"/>
              <a:pathLst>
                <a:path extrusionOk="0" h="2695" w="933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 flipH="1">
              <a:off x="2582542" y="3081100"/>
              <a:ext cx="413869" cy="154892"/>
            </a:xfrm>
            <a:custGeom>
              <a:rect b="b" l="l" r="r" t="t"/>
              <a:pathLst>
                <a:path extrusionOk="0" h="10792" w="28836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 flipH="1">
              <a:off x="2922115" y="3108647"/>
              <a:ext cx="127350" cy="118250"/>
            </a:xfrm>
            <a:custGeom>
              <a:rect b="b" l="l" r="r" t="t"/>
              <a:pathLst>
                <a:path extrusionOk="0" h="8239" w="8873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 flipH="1">
              <a:off x="2898878" y="3103092"/>
              <a:ext cx="147056" cy="69236"/>
            </a:xfrm>
            <a:custGeom>
              <a:rect b="b" l="l" r="r" t="t"/>
              <a:pathLst>
                <a:path extrusionOk="0" h="4824" w="10246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 flipH="1">
              <a:off x="2494588" y="2912562"/>
              <a:ext cx="285012" cy="225062"/>
            </a:xfrm>
            <a:custGeom>
              <a:rect b="b" l="l" r="r" t="t"/>
              <a:pathLst>
                <a:path extrusionOk="0" h="15681" w="19858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 flipH="1">
              <a:off x="2453525" y="2894891"/>
              <a:ext cx="121393" cy="106108"/>
            </a:xfrm>
            <a:custGeom>
              <a:rect b="b" l="l" r="r" t="t"/>
              <a:pathLst>
                <a:path extrusionOk="0" h="7393" w="8458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 flipH="1">
              <a:off x="2464238" y="2903446"/>
              <a:ext cx="49028" cy="44981"/>
            </a:xfrm>
            <a:custGeom>
              <a:rect b="b" l="l" r="r" t="t"/>
              <a:pathLst>
                <a:path extrusionOk="0" h="3134" w="3416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 flipH="1">
              <a:off x="2937787" y="3186478"/>
              <a:ext cx="101573" cy="3043"/>
            </a:xfrm>
            <a:custGeom>
              <a:rect b="b" l="l" r="r" t="t"/>
              <a:pathLst>
                <a:path extrusionOk="0" h="212" w="7077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 flipH="1">
              <a:off x="2929190" y="3200632"/>
              <a:ext cx="114720" cy="3043"/>
            </a:xfrm>
            <a:custGeom>
              <a:rect b="b" l="l" r="r" t="t"/>
              <a:pathLst>
                <a:path extrusionOk="0" h="212" w="7993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 flipH="1">
              <a:off x="2531966" y="3196584"/>
              <a:ext cx="72265" cy="3043"/>
            </a:xfrm>
            <a:custGeom>
              <a:rect b="b" l="l" r="r" t="t"/>
              <a:pathLst>
                <a:path extrusionOk="0" h="212" w="5035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 flipH="1">
              <a:off x="2537519" y="3212259"/>
              <a:ext cx="60151" cy="3545"/>
            </a:xfrm>
            <a:custGeom>
              <a:rect b="b" l="l" r="r" t="t"/>
              <a:pathLst>
                <a:path extrusionOk="0" h="247" w="4191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 flipH="1">
              <a:off x="2544593" y="2954004"/>
              <a:ext cx="38422" cy="49028"/>
            </a:xfrm>
            <a:custGeom>
              <a:rect b="b" l="l" r="r" t="t"/>
              <a:pathLst>
                <a:path extrusionOk="0" h="3416" w="2677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 flipH="1">
              <a:off x="2820534" y="3093488"/>
              <a:ext cx="62161" cy="10119"/>
            </a:xfrm>
            <a:custGeom>
              <a:rect b="b" l="l" r="r" t="t"/>
              <a:pathLst>
                <a:path extrusionOk="0" h="705" w="4331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 flipH="1">
              <a:off x="2624949" y="3100536"/>
              <a:ext cx="30327" cy="33599"/>
            </a:xfrm>
            <a:custGeom>
              <a:rect b="b" l="l" r="r" t="t"/>
              <a:pathLst>
                <a:path extrusionOk="0" h="2341" w="2113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 flipH="1">
              <a:off x="2462216" y="2896384"/>
              <a:ext cx="67227" cy="67227"/>
            </a:xfrm>
            <a:custGeom>
              <a:rect b="b" l="l" r="r" t="t"/>
              <a:pathLst>
                <a:path extrusionOk="0" h="4684" w="4684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rect b="b" l="l" r="r" t="t"/>
              <a:pathLst>
                <a:path extrusionOk="0" h="159171" w="41896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rect b="b" l="l" r="r" t="t"/>
              <a:pathLst>
                <a:path extrusionOk="0" h="159171" w="7816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rect b="b" l="l" r="r" t="t"/>
              <a:pathLst>
                <a:path extrusionOk="0" h="159171" w="37742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rect b="b" l="l" r="r" t="t"/>
              <a:pathLst>
                <a:path extrusionOk="0" h="159171" w="7042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rect b="b" l="l" r="r" t="t"/>
              <a:pathLst>
                <a:path extrusionOk="0" h="159170" w="28236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rect b="b" l="l" r="r" t="t"/>
              <a:pathLst>
                <a:path extrusionOk="0" h="159170" w="11865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rect b="b" l="l" r="r" t="t"/>
              <a:pathLst>
                <a:path extrusionOk="0" h="159170" w="7042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 flipH="1">
              <a:off x="3416421" y="2851411"/>
              <a:ext cx="485617" cy="16190"/>
            </a:xfrm>
            <a:custGeom>
              <a:rect b="b" l="l" r="r" t="t"/>
              <a:pathLst>
                <a:path extrusionOk="0" h="1128" w="33835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5"/>
            <p:cNvSpPr/>
            <p:nvPr/>
          </p:nvSpPr>
          <p:spPr>
            <a:xfrm flipH="1">
              <a:off x="3416421" y="3386611"/>
              <a:ext cx="485617" cy="15673"/>
            </a:xfrm>
            <a:custGeom>
              <a:rect b="b" l="l" r="r" t="t"/>
              <a:pathLst>
                <a:path extrusionOk="0" h="1092" w="33835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 flipH="1">
              <a:off x="3416421" y="3921295"/>
              <a:ext cx="485617" cy="15687"/>
            </a:xfrm>
            <a:custGeom>
              <a:rect b="b" l="l" r="r" t="t"/>
              <a:pathLst>
                <a:path extrusionOk="0" h="1093" w="33835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 flipH="1">
              <a:off x="3416421" y="4455993"/>
              <a:ext cx="485617" cy="16190"/>
            </a:xfrm>
            <a:custGeom>
              <a:rect b="b" l="l" r="r" t="t"/>
              <a:pathLst>
                <a:path extrusionOk="0" h="1128" w="33835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 flipH="1">
              <a:off x="3493196" y="2529995"/>
              <a:ext cx="125326" cy="129689"/>
            </a:xfrm>
            <a:custGeom>
              <a:rect b="b" l="l" r="r" t="t"/>
              <a:pathLst>
                <a:path extrusionOk="0" h="9036" w="8732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 flipH="1">
              <a:off x="3507326" y="2589782"/>
              <a:ext cx="62936" cy="54023"/>
            </a:xfrm>
            <a:custGeom>
              <a:rect b="b" l="l" r="r" t="t"/>
              <a:pathLst>
                <a:path extrusionOk="0" h="3764" w="4385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 flipH="1">
              <a:off x="3550815" y="2558489"/>
              <a:ext cx="227401" cy="168082"/>
            </a:xfrm>
            <a:custGeom>
              <a:rect b="b" l="l" r="r" t="t"/>
              <a:pathLst>
                <a:path extrusionOk="0" h="11711" w="15844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 flipH="1">
              <a:off x="3582634" y="2659359"/>
              <a:ext cx="88942" cy="66725"/>
            </a:xfrm>
            <a:custGeom>
              <a:rect b="b" l="l" r="r" t="t"/>
              <a:pathLst>
                <a:path extrusionOk="0" h="4649" w="6197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 flipH="1">
              <a:off x="3653389" y="2574466"/>
              <a:ext cx="101070" cy="85914"/>
            </a:xfrm>
            <a:custGeom>
              <a:rect b="b" l="l" r="r" t="t"/>
              <a:pathLst>
                <a:path extrusionOk="0" h="5986" w="7042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 flipH="1">
              <a:off x="3572017" y="2563341"/>
              <a:ext cx="24772" cy="80360"/>
            </a:xfrm>
            <a:custGeom>
              <a:rect b="b" l="l" r="r" t="t"/>
              <a:pathLst>
                <a:path extrusionOk="0" h="5599" w="1726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 flipH="1">
              <a:off x="3660973" y="2699796"/>
              <a:ext cx="138975" cy="137956"/>
            </a:xfrm>
            <a:custGeom>
              <a:rect b="b" l="l" r="r" t="t"/>
              <a:pathLst>
                <a:path extrusionOk="0" h="9612" w="9683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 flipH="1">
              <a:off x="3504303" y="2706873"/>
              <a:ext cx="103094" cy="112581"/>
            </a:xfrm>
            <a:custGeom>
              <a:rect b="b" l="l" r="r" t="t"/>
              <a:pathLst>
                <a:path extrusionOk="0" h="7844" w="7183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5"/>
            <p:cNvSpPr/>
            <p:nvPr/>
          </p:nvSpPr>
          <p:spPr>
            <a:xfrm flipH="1">
              <a:off x="3600324" y="2514578"/>
              <a:ext cx="126345" cy="106539"/>
            </a:xfrm>
            <a:custGeom>
              <a:rect b="b" l="l" r="r" t="t"/>
              <a:pathLst>
                <a:path extrusionOk="0" h="7423" w="8803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 flipH="1">
              <a:off x="3655404" y="2566370"/>
              <a:ext cx="37403" cy="32867"/>
            </a:xfrm>
            <a:custGeom>
              <a:rect b="b" l="l" r="r" t="t"/>
              <a:pathLst>
                <a:path extrusionOk="0" h="2290" w="2606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 flipH="1">
              <a:off x="3605360" y="2557283"/>
              <a:ext cx="11640" cy="32351"/>
            </a:xfrm>
            <a:custGeom>
              <a:rect b="b" l="l" r="r" t="t"/>
              <a:pathLst>
                <a:path extrusionOk="0" h="2254" w="811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 flipH="1">
              <a:off x="3753960" y="2529995"/>
              <a:ext cx="124824" cy="129689"/>
            </a:xfrm>
            <a:custGeom>
              <a:rect b="b" l="l" r="r" t="t"/>
              <a:pathLst>
                <a:path extrusionOk="0" h="9036" w="8697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 flipH="1">
              <a:off x="3767602" y="2589782"/>
              <a:ext cx="62563" cy="54023"/>
            </a:xfrm>
            <a:custGeom>
              <a:rect b="b" l="l" r="r" t="t"/>
              <a:pathLst>
                <a:path extrusionOk="0" h="3764" w="4359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 flipH="1">
              <a:off x="3681173" y="2609836"/>
              <a:ext cx="59649" cy="53578"/>
            </a:xfrm>
            <a:custGeom>
              <a:rect b="b" l="l" r="r" t="t"/>
              <a:pathLst>
                <a:path extrusionOk="0" h="3733" w="4156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 flipH="1">
              <a:off x="3562915" y="2602759"/>
              <a:ext cx="17194" cy="42024"/>
            </a:xfrm>
            <a:custGeom>
              <a:rect b="b" l="l" r="r" t="t"/>
              <a:pathLst>
                <a:path extrusionOk="0" h="2928" w="1198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 flipH="1">
              <a:off x="3565442" y="2695246"/>
              <a:ext cx="24270" cy="32351"/>
            </a:xfrm>
            <a:custGeom>
              <a:rect b="b" l="l" r="r" t="t"/>
              <a:pathLst>
                <a:path extrusionOk="0" h="2254" w="1691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 flipH="1">
              <a:off x="3674107" y="2691715"/>
              <a:ext cx="34374" cy="41450"/>
            </a:xfrm>
            <a:custGeom>
              <a:rect b="b" l="l" r="r" t="t"/>
              <a:pathLst>
                <a:path extrusionOk="0" h="2888" w="2395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 flipH="1">
              <a:off x="3728685" y="2710405"/>
              <a:ext cx="44478" cy="43474"/>
            </a:xfrm>
            <a:custGeom>
              <a:rect b="b" l="l" r="r" t="t"/>
              <a:pathLst>
                <a:path extrusionOk="0" h="3029" w="3099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 flipH="1">
              <a:off x="3528552" y="2715974"/>
              <a:ext cx="31346" cy="34503"/>
            </a:xfrm>
            <a:custGeom>
              <a:rect b="b" l="l" r="r" t="t"/>
              <a:pathLst>
                <a:path extrusionOk="0" h="2404" w="2184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 flipH="1">
              <a:off x="3478540" y="2815395"/>
              <a:ext cx="129359" cy="32996"/>
            </a:xfrm>
            <a:custGeom>
              <a:rect b="b" l="l" r="r" t="t"/>
              <a:pathLst>
                <a:path extrusionOk="0" h="2299" w="9013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 flipH="1">
              <a:off x="3691303" y="2815395"/>
              <a:ext cx="129359" cy="32996"/>
            </a:xfrm>
            <a:custGeom>
              <a:rect b="b" l="l" r="r" t="t"/>
              <a:pathLst>
                <a:path extrusionOk="0" h="2299" w="9013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 flipH="1">
              <a:off x="3566986" y="3000499"/>
              <a:ext cx="178387" cy="297125"/>
            </a:xfrm>
            <a:custGeom>
              <a:rect b="b" l="l" r="r" t="t"/>
              <a:pathLst>
                <a:path extrusionOk="0" h="20702" w="12429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 flipH="1">
              <a:off x="3708477" y="2988369"/>
              <a:ext cx="69236" cy="114476"/>
            </a:xfrm>
            <a:custGeom>
              <a:rect b="b" l="l" r="r" t="t"/>
              <a:pathLst>
                <a:path extrusionOk="0" h="7976" w="4824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 flipH="1">
              <a:off x="3612972" y="2979440"/>
              <a:ext cx="140985" cy="135272"/>
            </a:xfrm>
            <a:custGeom>
              <a:rect b="b" l="l" r="r" t="t"/>
              <a:pathLst>
                <a:path extrusionOk="0" h="9425" w="9823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 flipH="1">
              <a:off x="3635702" y="3114719"/>
              <a:ext cx="85914" cy="35379"/>
            </a:xfrm>
            <a:custGeom>
              <a:rect b="b" l="l" r="r" t="t"/>
              <a:pathLst>
                <a:path extrusionOk="0" h="2465" w="5986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 flipH="1">
              <a:off x="3717567" y="3287047"/>
              <a:ext cx="97540" cy="100439"/>
            </a:xfrm>
            <a:custGeom>
              <a:rect b="b" l="l" r="r" t="t"/>
              <a:pathLst>
                <a:path extrusionOk="0" h="6998" w="6796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 flipH="1">
              <a:off x="3573027" y="3290076"/>
              <a:ext cx="65706" cy="96793"/>
            </a:xfrm>
            <a:custGeom>
              <a:rect b="b" l="l" r="r" t="t"/>
              <a:pathLst>
                <a:path extrusionOk="0" h="6744" w="4578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 flipH="1">
              <a:off x="3663996" y="3135935"/>
              <a:ext cx="98042" cy="159184"/>
            </a:xfrm>
            <a:custGeom>
              <a:rect b="b" l="l" r="r" t="t"/>
              <a:pathLst>
                <a:path extrusionOk="0" h="11091" w="6831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 flipH="1">
              <a:off x="3594765" y="3136452"/>
              <a:ext cx="98544" cy="157160"/>
            </a:xfrm>
            <a:custGeom>
              <a:rect b="b" l="l" r="r" t="t"/>
              <a:pathLst>
                <a:path extrusionOk="0" h="10950" w="6866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 flipH="1">
              <a:off x="3738287" y="3062568"/>
              <a:ext cx="36900" cy="38005"/>
            </a:xfrm>
            <a:custGeom>
              <a:rect b="b" l="l" r="r" t="t"/>
              <a:pathLst>
                <a:path extrusionOk="0" h="2648" w="2571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 flipH="1">
              <a:off x="3660464" y="3054573"/>
              <a:ext cx="89961" cy="44981"/>
            </a:xfrm>
            <a:custGeom>
              <a:rect b="b" l="l" r="r" t="t"/>
              <a:pathLst>
                <a:path extrusionOk="0" h="3134" w="6268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 flipH="1">
              <a:off x="3634678" y="3051544"/>
              <a:ext cx="54597" cy="25275"/>
            </a:xfrm>
            <a:custGeom>
              <a:rect b="b" l="l" r="r" t="t"/>
              <a:pathLst>
                <a:path extrusionOk="0" h="1761" w="3804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 flipH="1">
              <a:off x="3657435" y="3039917"/>
              <a:ext cx="89445" cy="49530"/>
            </a:xfrm>
            <a:custGeom>
              <a:rect b="b" l="l" r="r" t="t"/>
              <a:pathLst>
                <a:path extrusionOk="0" h="3451" w="6232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 flipH="1">
              <a:off x="3599311" y="2994570"/>
              <a:ext cx="70255" cy="116628"/>
            </a:xfrm>
            <a:custGeom>
              <a:rect b="b" l="l" r="r" t="t"/>
              <a:pathLst>
                <a:path extrusionOk="0" h="8126" w="4895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 flipH="1">
              <a:off x="3639736" y="2913825"/>
              <a:ext cx="86431" cy="116485"/>
            </a:xfrm>
            <a:custGeom>
              <a:rect b="b" l="l" r="r" t="t"/>
              <a:pathLst>
                <a:path extrusionOk="0" h="8116" w="6022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 flipH="1">
              <a:off x="3673089" y="2957033"/>
              <a:ext cx="37403" cy="25978"/>
            </a:xfrm>
            <a:custGeom>
              <a:rect b="b" l="l" r="r" t="t"/>
              <a:pathLst>
                <a:path extrusionOk="0" h="1810" w="2606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 flipH="1">
              <a:off x="3670564" y="2936089"/>
              <a:ext cx="46502" cy="17266"/>
            </a:xfrm>
            <a:custGeom>
              <a:rect b="b" l="l" r="r" t="t"/>
              <a:pathLst>
                <a:path extrusionOk="0" h="1203" w="324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 flipH="1">
              <a:off x="3640754" y="3114719"/>
              <a:ext cx="81867" cy="7090"/>
            </a:xfrm>
            <a:custGeom>
              <a:rect b="b" l="l" r="r" t="t"/>
              <a:pathLst>
                <a:path extrusionOk="0" h="494" w="5704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 flipH="1">
              <a:off x="3720600" y="2982297"/>
              <a:ext cx="20223" cy="23768"/>
            </a:xfrm>
            <a:custGeom>
              <a:rect b="b" l="l" r="r" t="t"/>
              <a:pathLst>
                <a:path extrusionOk="0" h="1656" w="1409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 flipH="1">
              <a:off x="3627096" y="2982814"/>
              <a:ext cx="31346" cy="26796"/>
            </a:xfrm>
            <a:custGeom>
              <a:rect b="b" l="l" r="r" t="t"/>
              <a:pathLst>
                <a:path extrusionOk="0" h="1867" w="2184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 flipH="1">
              <a:off x="3557903" y="4147711"/>
              <a:ext cx="310272" cy="152610"/>
            </a:xfrm>
            <a:custGeom>
              <a:rect b="b" l="l" r="r" t="t"/>
              <a:pathLst>
                <a:path extrusionOk="0" h="10633" w="21618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 flipH="1">
              <a:off x="3557903" y="4147711"/>
              <a:ext cx="310272" cy="132402"/>
            </a:xfrm>
            <a:custGeom>
              <a:rect b="b" l="l" r="r" t="t"/>
              <a:pathLst>
                <a:path extrusionOk="0" h="9225" w="21618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 flipH="1">
              <a:off x="3826726" y="4147711"/>
              <a:ext cx="41450" cy="132402"/>
            </a:xfrm>
            <a:custGeom>
              <a:rect b="b" l="l" r="r" t="t"/>
              <a:pathLst>
                <a:path extrusionOk="0" h="9225" w="2888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 flipH="1">
              <a:off x="3743847" y="4166918"/>
              <a:ext cx="69236" cy="68734"/>
            </a:xfrm>
            <a:custGeom>
              <a:rect b="b" l="l" r="r" t="t"/>
              <a:pathLst>
                <a:path extrusionOk="0" h="4789" w="4824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 flipH="1">
              <a:off x="3733743" y="4167406"/>
              <a:ext cx="80718" cy="68863"/>
            </a:xfrm>
            <a:custGeom>
              <a:rect b="b" l="l" r="r" t="t"/>
              <a:pathLst>
                <a:path extrusionOk="0" h="4798" w="5624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 flipH="1">
              <a:off x="3504340" y="4294273"/>
              <a:ext cx="363836" cy="155653"/>
            </a:xfrm>
            <a:custGeom>
              <a:rect b="b" l="l" r="r" t="t"/>
              <a:pathLst>
                <a:path extrusionOk="0" h="10845" w="2535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 flipH="1">
              <a:off x="3819650" y="4294273"/>
              <a:ext cx="48526" cy="155653"/>
            </a:xfrm>
            <a:custGeom>
              <a:rect b="b" l="l" r="r" t="t"/>
              <a:pathLst>
                <a:path extrusionOk="0" h="10845" w="3381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 flipH="1">
              <a:off x="3759502" y="4319035"/>
              <a:ext cx="32365" cy="32351"/>
            </a:xfrm>
            <a:custGeom>
              <a:rect b="b" l="l" r="r" t="t"/>
              <a:pathLst>
                <a:path extrusionOk="0" h="2254" w="2255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 flipH="1">
              <a:off x="3751923" y="4319035"/>
              <a:ext cx="32867" cy="32351"/>
            </a:xfrm>
            <a:custGeom>
              <a:rect b="b" l="l" r="r" t="t"/>
              <a:pathLst>
                <a:path extrusionOk="0" h="2254" w="229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 flipH="1">
              <a:off x="3717558" y="4319035"/>
              <a:ext cx="32351" cy="32351"/>
            </a:xfrm>
            <a:custGeom>
              <a:rect b="b" l="l" r="r" t="t"/>
              <a:pathLst>
                <a:path extrusionOk="0" h="2254" w="2254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 flipH="1">
              <a:off x="3710481" y="4319035"/>
              <a:ext cx="32365" cy="32351"/>
            </a:xfrm>
            <a:custGeom>
              <a:rect b="b" l="l" r="r" t="t"/>
              <a:pathLst>
                <a:path extrusionOk="0" h="2254" w="2255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3652873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 flipH="1">
              <a:off x="3624064" y="4326614"/>
              <a:ext cx="7592" cy="106137"/>
            </a:xfrm>
            <a:custGeom>
              <a:rect b="b" l="l" r="r" t="t"/>
              <a:pathLst>
                <a:path extrusionOk="0" h="7395" w="529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 flipH="1">
              <a:off x="3595756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5"/>
            <p:cNvSpPr/>
            <p:nvPr/>
          </p:nvSpPr>
          <p:spPr>
            <a:xfrm flipH="1">
              <a:off x="3566961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5"/>
            <p:cNvSpPr/>
            <p:nvPr/>
          </p:nvSpPr>
          <p:spPr>
            <a:xfrm flipH="1">
              <a:off x="3538152" y="4326614"/>
              <a:ext cx="7090" cy="106137"/>
            </a:xfrm>
            <a:custGeom>
              <a:rect b="b" l="l" r="r" t="t"/>
              <a:pathLst>
                <a:path extrusionOk="0" h="7395" w="494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5"/>
            <p:cNvSpPr/>
            <p:nvPr/>
          </p:nvSpPr>
          <p:spPr>
            <a:xfrm flipH="1">
              <a:off x="3515964" y="3692122"/>
              <a:ext cx="342609" cy="229626"/>
            </a:xfrm>
            <a:custGeom>
              <a:rect b="b" l="l" r="r" t="t"/>
              <a:pathLst>
                <a:path extrusionOk="0" h="15999" w="23871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 flipH="1">
              <a:off x="3546754" y="3704955"/>
              <a:ext cx="138975" cy="103625"/>
            </a:xfrm>
            <a:custGeom>
              <a:rect b="b" l="l" r="r" t="t"/>
              <a:pathLst>
                <a:path extrusionOk="0" h="7220" w="9683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 flipH="1">
              <a:off x="3754588" y="3741115"/>
              <a:ext cx="97410" cy="87636"/>
            </a:xfrm>
            <a:custGeom>
              <a:rect b="b" l="l" r="r" t="t"/>
              <a:pathLst>
                <a:path extrusionOk="0" h="6106" w="6787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 flipH="1">
              <a:off x="3800440" y="3749928"/>
              <a:ext cx="23768" cy="20352"/>
            </a:xfrm>
            <a:custGeom>
              <a:rect b="b" l="l" r="r" t="t"/>
              <a:pathLst>
                <a:path extrusionOk="0" h="1418" w="1656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 flipH="1">
              <a:off x="3817120" y="3776212"/>
              <a:ext cx="23251" cy="20782"/>
            </a:xfrm>
            <a:custGeom>
              <a:rect b="b" l="l" r="r" t="t"/>
              <a:pathLst>
                <a:path extrusionOk="0" h="1448" w="162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 flipH="1">
              <a:off x="3778205" y="3766594"/>
              <a:ext cx="23768" cy="20869"/>
            </a:xfrm>
            <a:custGeom>
              <a:rect b="b" l="l" r="r" t="t"/>
              <a:pathLst>
                <a:path extrusionOk="0" h="1454" w="1656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5"/>
            <p:cNvSpPr/>
            <p:nvPr/>
          </p:nvSpPr>
          <p:spPr>
            <a:xfrm flipH="1">
              <a:off x="3803469" y="3796423"/>
              <a:ext cx="23265" cy="20280"/>
            </a:xfrm>
            <a:custGeom>
              <a:rect b="b" l="l" r="r" t="t"/>
              <a:pathLst>
                <a:path extrusionOk="0" h="1413" w="1621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5"/>
            <p:cNvSpPr/>
            <p:nvPr/>
          </p:nvSpPr>
          <p:spPr>
            <a:xfrm flipH="1">
              <a:off x="3601832" y="3711530"/>
              <a:ext cx="33370" cy="23868"/>
            </a:xfrm>
            <a:custGeom>
              <a:rect b="b" l="l" r="r" t="t"/>
              <a:pathLst>
                <a:path extrusionOk="0" h="1663" w="2325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5"/>
            <p:cNvSpPr/>
            <p:nvPr/>
          </p:nvSpPr>
          <p:spPr>
            <a:xfrm flipH="1">
              <a:off x="3625072" y="3742363"/>
              <a:ext cx="32867" cy="23868"/>
            </a:xfrm>
            <a:custGeom>
              <a:rect b="b" l="l" r="r" t="t"/>
              <a:pathLst>
                <a:path extrusionOk="0" h="1663" w="229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5"/>
            <p:cNvSpPr/>
            <p:nvPr/>
          </p:nvSpPr>
          <p:spPr>
            <a:xfrm flipH="1">
              <a:off x="3570999" y="3731239"/>
              <a:ext cx="32867" cy="23883"/>
            </a:xfrm>
            <a:custGeom>
              <a:rect b="b" l="l" r="r" t="t"/>
              <a:pathLst>
                <a:path extrusionOk="0" h="1664" w="229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5"/>
            <p:cNvSpPr/>
            <p:nvPr/>
          </p:nvSpPr>
          <p:spPr>
            <a:xfrm flipH="1">
              <a:off x="3605880" y="3765647"/>
              <a:ext cx="32853" cy="24327"/>
            </a:xfrm>
            <a:custGeom>
              <a:rect b="b" l="l" r="r" t="t"/>
              <a:pathLst>
                <a:path extrusionOk="0" h="1695" w="2289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5"/>
            <p:cNvSpPr/>
            <p:nvPr/>
          </p:nvSpPr>
          <p:spPr>
            <a:xfrm flipH="1">
              <a:off x="3646327" y="3823252"/>
              <a:ext cx="207193" cy="78853"/>
            </a:xfrm>
            <a:custGeom>
              <a:rect b="b" l="l" r="r" t="t"/>
              <a:pathLst>
                <a:path extrusionOk="0" h="5494" w="14436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5"/>
            <p:cNvSpPr/>
            <p:nvPr/>
          </p:nvSpPr>
          <p:spPr>
            <a:xfrm flipH="1">
              <a:off x="3525524" y="3691864"/>
              <a:ext cx="37403" cy="226382"/>
            </a:xfrm>
            <a:custGeom>
              <a:rect b="b" l="l" r="r" t="t"/>
              <a:pathLst>
                <a:path extrusionOk="0" h="15773" w="2606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 flipH="1">
              <a:off x="3546256" y="3555408"/>
              <a:ext cx="164236" cy="364841"/>
            </a:xfrm>
            <a:custGeom>
              <a:rect b="b" l="l" r="r" t="t"/>
              <a:pathLst>
                <a:path extrusionOk="0" h="25420" w="11443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5"/>
            <p:cNvSpPr/>
            <p:nvPr/>
          </p:nvSpPr>
          <p:spPr>
            <a:xfrm flipH="1">
              <a:off x="3558888" y="3555408"/>
              <a:ext cx="164752" cy="364841"/>
            </a:xfrm>
            <a:custGeom>
              <a:rect b="b" l="l" r="r" t="t"/>
              <a:pathLst>
                <a:path extrusionOk="0" h="25420" w="11479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5"/>
            <p:cNvSpPr/>
            <p:nvPr/>
          </p:nvSpPr>
          <p:spPr>
            <a:xfrm flipH="1">
              <a:off x="3575568" y="3555408"/>
              <a:ext cx="164752" cy="364841"/>
            </a:xfrm>
            <a:custGeom>
              <a:rect b="b" l="l" r="r" t="t"/>
              <a:pathLst>
                <a:path extrusionOk="0" h="25420" w="11479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 flipH="1">
              <a:off x="3589219" y="3553886"/>
              <a:ext cx="164738" cy="366362"/>
            </a:xfrm>
            <a:custGeom>
              <a:rect b="b" l="l" r="r" t="t"/>
              <a:pathLst>
                <a:path extrusionOk="0" h="25526" w="11478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5"/>
            <p:cNvSpPr/>
            <p:nvPr/>
          </p:nvSpPr>
          <p:spPr>
            <a:xfrm flipH="1">
              <a:off x="3621547" y="2516774"/>
              <a:ext cx="74805" cy="55171"/>
            </a:xfrm>
            <a:custGeom>
              <a:rect b="b" l="l" r="r" t="t"/>
              <a:pathLst>
                <a:path extrusionOk="0" h="3844" w="5212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 flipH="1">
              <a:off x="3775321" y="2608314"/>
              <a:ext cx="31202" cy="26437"/>
            </a:xfrm>
            <a:custGeom>
              <a:rect b="b" l="l" r="r" t="t"/>
              <a:pathLst>
                <a:path extrusionOk="0" h="1842" w="2174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 flipH="1">
              <a:off x="3515920" y="2601682"/>
              <a:ext cx="27801" cy="28676"/>
            </a:xfrm>
            <a:custGeom>
              <a:rect b="b" l="l" r="r" t="t"/>
              <a:pathLst>
                <a:path extrusionOk="0" h="1998" w="1937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 flipH="1">
              <a:off x="2021040" y="4531297"/>
              <a:ext cx="140999" cy="133277"/>
            </a:xfrm>
            <a:custGeom>
              <a:rect b="b" l="l" r="r" t="t"/>
              <a:pathLst>
                <a:path extrusionOk="0" h="9286" w="9824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 flipH="1">
              <a:off x="2016008" y="4614296"/>
              <a:ext cx="286017" cy="115609"/>
            </a:xfrm>
            <a:custGeom>
              <a:rect b="b" l="l" r="r" t="t"/>
              <a:pathLst>
                <a:path extrusionOk="0" h="8055" w="19928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 flipH="1">
              <a:off x="1442980" y="3752498"/>
              <a:ext cx="723093" cy="855065"/>
            </a:xfrm>
            <a:custGeom>
              <a:rect b="b" l="l" r="r" t="t"/>
              <a:pathLst>
                <a:path extrusionOk="0" h="59576" w="50381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 flipH="1">
              <a:off x="2090258" y="4100212"/>
              <a:ext cx="42971" cy="495707"/>
            </a:xfrm>
            <a:custGeom>
              <a:rect b="b" l="l" r="r" t="t"/>
              <a:pathLst>
                <a:path extrusionOk="0" h="34538" w="2994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 flipH="1">
              <a:off x="1442975" y="3753015"/>
              <a:ext cx="690255" cy="852452"/>
            </a:xfrm>
            <a:custGeom>
              <a:rect b="b" l="l" r="r" t="t"/>
              <a:pathLst>
                <a:path extrusionOk="0" h="59394" w="48093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 flipH="1">
              <a:off x="2593131" y="4576271"/>
              <a:ext cx="175861" cy="151003"/>
            </a:xfrm>
            <a:custGeom>
              <a:rect b="b" l="l" r="r" t="t"/>
              <a:pathLst>
                <a:path extrusionOk="0" h="10521" w="12253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 flipH="1">
              <a:off x="2596183" y="4669576"/>
              <a:ext cx="343613" cy="131081"/>
            </a:xfrm>
            <a:custGeom>
              <a:rect b="b" l="l" r="r" t="t"/>
              <a:pathLst>
                <a:path extrusionOk="0" h="9133" w="23941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rect b="b" l="l" r="r" t="t"/>
              <a:pathLst>
                <a:path extrusionOk="0" h="66965" w="73231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 flipH="1">
              <a:off x="1726005" y="3735315"/>
              <a:ext cx="906030" cy="908556"/>
            </a:xfrm>
            <a:custGeom>
              <a:rect b="b" l="l" r="r" t="t"/>
              <a:pathLst>
                <a:path extrusionOk="0" h="63303" w="63127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 flipH="1">
              <a:off x="2059002" y="3859641"/>
              <a:ext cx="606379" cy="782226"/>
            </a:xfrm>
            <a:custGeom>
              <a:rect b="b" l="l" r="r" t="t"/>
              <a:pathLst>
                <a:path extrusionOk="0" h="54501" w="42249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 flipH="1">
              <a:off x="1426727" y="2864545"/>
              <a:ext cx="194046" cy="206690"/>
            </a:xfrm>
            <a:custGeom>
              <a:rect b="b" l="l" r="r" t="t"/>
              <a:pathLst>
                <a:path extrusionOk="0" h="14401" w="1352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 flipH="1">
              <a:off x="1484353" y="2688987"/>
              <a:ext cx="243562" cy="311621"/>
            </a:xfrm>
            <a:custGeom>
              <a:rect b="b" l="l" r="r" t="t"/>
              <a:pathLst>
                <a:path extrusionOk="0" h="21712" w="1697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 flipH="1">
              <a:off x="1427252" y="2627521"/>
              <a:ext cx="354736" cy="335030"/>
            </a:xfrm>
            <a:custGeom>
              <a:rect b="b" l="l" r="r" t="t"/>
              <a:pathLst>
                <a:path extrusionOk="0" h="23343" w="24716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5"/>
            <p:cNvSpPr/>
            <p:nvPr/>
          </p:nvSpPr>
          <p:spPr>
            <a:xfrm flipH="1">
              <a:off x="1597026" y="2804988"/>
              <a:ext cx="65706" cy="112624"/>
            </a:xfrm>
            <a:custGeom>
              <a:rect b="b" l="l" r="r" t="t"/>
              <a:pathLst>
                <a:path extrusionOk="0" h="7847" w="4578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 flipH="1">
              <a:off x="1381252" y="2999049"/>
              <a:ext cx="291069" cy="91913"/>
            </a:xfrm>
            <a:custGeom>
              <a:rect b="b" l="l" r="r" t="t"/>
              <a:pathLst>
                <a:path extrusionOk="0" h="6404" w="2028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5"/>
            <p:cNvSpPr/>
            <p:nvPr/>
          </p:nvSpPr>
          <p:spPr>
            <a:xfrm flipH="1">
              <a:off x="1413081" y="3030026"/>
              <a:ext cx="225894" cy="38192"/>
            </a:xfrm>
            <a:custGeom>
              <a:rect b="b" l="l" r="r" t="t"/>
              <a:pathLst>
                <a:path extrusionOk="0" h="2661" w="15739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5"/>
            <p:cNvSpPr/>
            <p:nvPr/>
          </p:nvSpPr>
          <p:spPr>
            <a:xfrm flipH="1">
              <a:off x="1263080" y="3050840"/>
              <a:ext cx="861552" cy="966268"/>
            </a:xfrm>
            <a:custGeom>
              <a:rect b="b" l="l" r="r" t="t"/>
              <a:pathLst>
                <a:path extrusionOk="0" h="67324" w="60028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 flipH="1">
              <a:off x="1779995" y="3335063"/>
              <a:ext cx="317850" cy="498749"/>
            </a:xfrm>
            <a:custGeom>
              <a:rect b="b" l="l" r="r" t="t"/>
              <a:pathLst>
                <a:path extrusionOk="0" h="34750" w="22146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5"/>
            <p:cNvSpPr/>
            <p:nvPr/>
          </p:nvSpPr>
          <p:spPr>
            <a:xfrm flipH="1">
              <a:off x="1271653" y="3211182"/>
              <a:ext cx="685203" cy="814390"/>
            </a:xfrm>
            <a:custGeom>
              <a:rect b="b" l="l" r="r" t="t"/>
              <a:pathLst>
                <a:path extrusionOk="0" h="56742" w="47741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5"/>
            <p:cNvSpPr/>
            <p:nvPr/>
          </p:nvSpPr>
          <p:spPr>
            <a:xfrm flipH="1">
              <a:off x="1756763" y="3107140"/>
              <a:ext cx="367869" cy="658421"/>
            </a:xfrm>
            <a:custGeom>
              <a:rect b="b" l="l" r="r" t="t"/>
              <a:pathLst>
                <a:path extrusionOk="0" h="45875" w="25631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 flipH="1">
              <a:off x="1753773" y="3222867"/>
              <a:ext cx="645274" cy="428006"/>
            </a:xfrm>
            <a:custGeom>
              <a:rect b="b" l="l" r="r" t="t"/>
              <a:pathLst>
                <a:path extrusionOk="0" h="29821" w="44959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5"/>
            <p:cNvSpPr/>
            <p:nvPr/>
          </p:nvSpPr>
          <p:spPr>
            <a:xfrm flipH="1">
              <a:off x="2338438" y="3494616"/>
              <a:ext cx="276917" cy="113729"/>
            </a:xfrm>
            <a:custGeom>
              <a:rect b="b" l="l" r="r" t="t"/>
              <a:pathLst>
                <a:path extrusionOk="0" h="7924" w="19294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5"/>
            <p:cNvSpPr/>
            <p:nvPr/>
          </p:nvSpPr>
          <p:spPr>
            <a:xfrm flipH="1">
              <a:off x="1741143" y="3268343"/>
              <a:ext cx="657904" cy="383040"/>
            </a:xfrm>
            <a:custGeom>
              <a:rect b="b" l="l" r="r" t="t"/>
              <a:pathLst>
                <a:path extrusionOk="0" h="26688" w="45839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 flipH="1">
              <a:off x="1632933" y="3087933"/>
              <a:ext cx="313817" cy="300154"/>
            </a:xfrm>
            <a:custGeom>
              <a:rect b="b" l="l" r="r" t="t"/>
              <a:pathLst>
                <a:path extrusionOk="0" h="20913" w="21865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 flipH="1">
              <a:off x="2263621" y="4634895"/>
              <a:ext cx="162212" cy="139320"/>
            </a:xfrm>
            <a:custGeom>
              <a:rect b="b" l="l" r="r" t="t"/>
              <a:pathLst>
                <a:path extrusionOk="0" h="9707" w="11302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 flipH="1">
              <a:off x="998671" y="4636919"/>
              <a:ext cx="162729" cy="139305"/>
            </a:xfrm>
            <a:custGeom>
              <a:rect b="b" l="l" r="r" t="t"/>
              <a:pathLst>
                <a:path extrusionOk="0" h="9706" w="11338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 flipH="1">
              <a:off x="1030499" y="4668758"/>
              <a:ext cx="88440" cy="75839"/>
            </a:xfrm>
            <a:custGeom>
              <a:rect b="b" l="l" r="r" t="t"/>
              <a:pathLst>
                <a:path extrusionOk="0" h="5284" w="6162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5"/>
            <p:cNvSpPr/>
            <p:nvPr/>
          </p:nvSpPr>
          <p:spPr>
            <a:xfrm flipH="1">
              <a:off x="2328802" y="4668758"/>
              <a:ext cx="44981" cy="75810"/>
            </a:xfrm>
            <a:custGeom>
              <a:rect b="b" l="l" r="r" t="t"/>
              <a:pathLst>
                <a:path extrusionOk="0" h="5282" w="3134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5"/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rect b="b" l="l" r="r" t="t"/>
              <a:pathLst>
                <a:path extrusionOk="0" h="63373" w="91538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 flipH="1">
              <a:off x="1660188" y="3883901"/>
              <a:ext cx="84909" cy="513403"/>
            </a:xfrm>
            <a:custGeom>
              <a:rect b="b" l="l" r="r" t="t"/>
              <a:pathLst>
                <a:path extrusionOk="0" h="35771" w="5916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5"/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rect b="b" l="l" r="r" t="t"/>
              <a:pathLst>
                <a:path extrusionOk="0" h="23990" w="100727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5"/>
            <p:cNvSpPr/>
            <p:nvPr/>
          </p:nvSpPr>
          <p:spPr>
            <a:xfrm flipH="1">
              <a:off x="1148829" y="2730444"/>
              <a:ext cx="638729" cy="821307"/>
            </a:xfrm>
            <a:custGeom>
              <a:rect b="b" l="l" r="r" t="t"/>
              <a:pathLst>
                <a:path extrusionOk="0" h="57224" w="44503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 flipH="1">
              <a:off x="1140245" y="2738899"/>
              <a:ext cx="638715" cy="821451"/>
            </a:xfrm>
            <a:custGeom>
              <a:rect b="b" l="l" r="r" t="t"/>
              <a:pathLst>
                <a:path extrusionOk="0" h="57234" w="44502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5"/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rect b="b" l="l" r="r" t="t"/>
              <a:pathLst>
                <a:path extrusionOk="0" h="84503" w="75448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 flipH="1">
              <a:off x="953743" y="2692160"/>
              <a:ext cx="481569" cy="647987"/>
            </a:xfrm>
            <a:custGeom>
              <a:rect b="b" l="l" r="r" t="t"/>
              <a:pathLst>
                <a:path extrusionOk="0" h="45148" w="33553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 flipH="1">
              <a:off x="1337319" y="3149586"/>
              <a:ext cx="437593" cy="805462"/>
            </a:xfrm>
            <a:custGeom>
              <a:rect b="b" l="l" r="r" t="t"/>
              <a:pathLst>
                <a:path extrusionOk="0" h="56120" w="30489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5"/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rect b="b" l="l" r="r" t="t"/>
              <a:pathLst>
                <a:path extrusionOk="0" h="79357" w="37813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5"/>
            <p:cNvSpPr/>
            <p:nvPr/>
          </p:nvSpPr>
          <p:spPr>
            <a:xfrm flipH="1">
              <a:off x="1105795" y="4242725"/>
              <a:ext cx="32853" cy="25777"/>
            </a:xfrm>
            <a:custGeom>
              <a:rect b="b" l="l" r="r" t="t"/>
              <a:pathLst>
                <a:path extrusionOk="0" h="1796" w="2289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 flipH="1">
              <a:off x="977985" y="3113614"/>
              <a:ext cx="360291" cy="39010"/>
            </a:xfrm>
            <a:custGeom>
              <a:rect b="b" l="l" r="r" t="t"/>
              <a:pathLst>
                <a:path extrusionOk="0" h="2718" w="25103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 flipH="1">
              <a:off x="1647085" y="3757048"/>
              <a:ext cx="302694" cy="496955"/>
            </a:xfrm>
            <a:custGeom>
              <a:rect b="b" l="l" r="r" t="t"/>
              <a:pathLst>
                <a:path extrusionOk="0" h="34625" w="2109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 flipH="1">
              <a:off x="1647077" y="3757048"/>
              <a:ext cx="245586" cy="496955"/>
            </a:xfrm>
            <a:custGeom>
              <a:rect b="b" l="l" r="r" t="t"/>
              <a:pathLst>
                <a:path extrusionOk="0" h="34625" w="17111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 flipH="1">
              <a:off x="1680427" y="3776255"/>
              <a:ext cx="174842" cy="472987"/>
            </a:xfrm>
            <a:custGeom>
              <a:rect b="b" l="l" r="r" t="t"/>
              <a:pathLst>
                <a:path extrusionOk="0" h="32955" w="12182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 flipH="1">
              <a:off x="1422682" y="3197330"/>
              <a:ext cx="214771" cy="303139"/>
            </a:xfrm>
            <a:custGeom>
              <a:rect b="b" l="l" r="r" t="t"/>
              <a:pathLst>
                <a:path extrusionOk="0" h="21121" w="14964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 flipH="1">
              <a:off x="1422676" y="3197273"/>
              <a:ext cx="169804" cy="303197"/>
            </a:xfrm>
            <a:custGeom>
              <a:rect b="b" l="l" r="r" t="t"/>
              <a:pathLst>
                <a:path extrusionOk="0" h="21125" w="11831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 flipH="1">
              <a:off x="1460079" y="3198608"/>
              <a:ext cx="133909" cy="295618"/>
            </a:xfrm>
            <a:custGeom>
              <a:rect b="b" l="l" r="r" t="t"/>
              <a:pathLst>
                <a:path extrusionOk="0" h="20597" w="933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 flipH="1">
              <a:off x="970383" y="2767522"/>
              <a:ext cx="197577" cy="328959"/>
            </a:xfrm>
            <a:custGeom>
              <a:rect b="b" l="l" r="r" t="t"/>
              <a:pathLst>
                <a:path extrusionOk="0" h="22920" w="13766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 flipH="1">
              <a:off x="1092663" y="2760947"/>
              <a:ext cx="55587" cy="339078"/>
            </a:xfrm>
            <a:custGeom>
              <a:rect b="b" l="l" r="r" t="t"/>
              <a:pathLst>
                <a:path extrusionOk="0" h="23625" w="3873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 flipH="1">
              <a:off x="2014517" y="4015246"/>
              <a:ext cx="504304" cy="250753"/>
            </a:xfrm>
            <a:custGeom>
              <a:rect b="b" l="l" r="r" t="t"/>
              <a:pathLst>
                <a:path extrusionOk="0" h="17471" w="35137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 flipH="1">
              <a:off x="2152474" y="4049066"/>
              <a:ext cx="367367" cy="90062"/>
            </a:xfrm>
            <a:custGeom>
              <a:rect b="b" l="l" r="r" t="t"/>
              <a:pathLst>
                <a:path extrusionOk="0" h="6275" w="25596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 flipH="1">
              <a:off x="2048826" y="4029615"/>
              <a:ext cx="107141" cy="233802"/>
            </a:xfrm>
            <a:custGeom>
              <a:rect b="b" l="l" r="r" t="t"/>
              <a:pathLst>
                <a:path extrusionOk="0" h="16290" w="7465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2" name="Google Shape;642;p45"/>
          <p:cNvCxnSpPr/>
          <p:nvPr/>
        </p:nvCxnSpPr>
        <p:spPr>
          <a:xfrm>
            <a:off x="-3175" y="2701925"/>
            <a:ext cx="4564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3" name="Google Shape;643;p45"/>
          <p:cNvGrpSpPr/>
          <p:nvPr/>
        </p:nvGrpSpPr>
        <p:grpSpPr>
          <a:xfrm>
            <a:off x="513075" y="852100"/>
            <a:ext cx="8082200" cy="3384525"/>
            <a:chOff x="513075" y="852100"/>
            <a:chExt cx="8082200" cy="3384525"/>
          </a:xfrm>
        </p:grpSpPr>
        <p:sp>
          <p:nvSpPr>
            <p:cNvPr id="644" name="Google Shape;644;p45"/>
            <p:cNvSpPr/>
            <p:nvPr/>
          </p:nvSpPr>
          <p:spPr>
            <a:xfrm>
              <a:off x="7189925" y="19037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513075" y="17141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6709213" y="8521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 flipH="1" rot="10800000">
              <a:off x="2127125" y="33803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 flipH="1" rot="10800000">
              <a:off x="3747975" y="40953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 flipH="1" rot="10800000">
              <a:off x="8453975" y="1447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0" name="Google Shape;650;p45"/>
            <p:cNvGrpSpPr/>
            <p:nvPr/>
          </p:nvGrpSpPr>
          <p:grpSpPr>
            <a:xfrm rot="-7546048">
              <a:off x="3607059" y="3077631"/>
              <a:ext cx="161701" cy="641985"/>
              <a:chOff x="7004550" y="3676293"/>
              <a:chExt cx="161700" cy="641982"/>
            </a:xfrm>
          </p:grpSpPr>
          <p:sp>
            <p:nvSpPr>
              <p:cNvPr id="651" name="Google Shape;651;p45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5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5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5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5" name="Google Shape;655;p45"/>
            <p:cNvGrpSpPr/>
            <p:nvPr/>
          </p:nvGrpSpPr>
          <p:grpSpPr>
            <a:xfrm>
              <a:off x="1135320" y="2873426"/>
              <a:ext cx="545147" cy="506901"/>
              <a:chOff x="4818730" y="3307263"/>
              <a:chExt cx="1827512" cy="1699300"/>
            </a:xfrm>
          </p:grpSpPr>
          <p:sp>
            <p:nvSpPr>
              <p:cNvPr id="656" name="Google Shape;656;p4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4"/>
          <p:cNvSpPr txBox="1"/>
          <p:nvPr>
            <p:ph type="title"/>
          </p:nvPr>
        </p:nvSpPr>
        <p:spPr>
          <a:xfrm>
            <a:off x="632000" y="809550"/>
            <a:ext cx="651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UI Animation </a:t>
            </a:r>
            <a:r>
              <a:rPr lang="en" sz="3100">
                <a:solidFill>
                  <a:schemeClr val="accent4"/>
                </a:solidFill>
              </a:rPr>
              <a:t>(1)</a:t>
            </a:r>
            <a:endParaRPr sz="3100"/>
          </a:p>
        </p:txBody>
      </p:sp>
      <p:pic>
        <p:nvPicPr>
          <p:cNvPr id="1271" name="Google Shape;1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625" y="2290713"/>
            <a:ext cx="4283376" cy="220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54"/>
          <p:cNvSpPr txBox="1"/>
          <p:nvPr>
            <p:ph idx="4294967295" type="subTitle"/>
          </p:nvPr>
        </p:nvSpPr>
        <p:spPr>
          <a:xfrm>
            <a:off x="589675" y="1536750"/>
            <a:ext cx="72114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use of motion, transitions or effects to make the interface visually engaging</a:t>
            </a:r>
            <a:endParaRPr/>
          </a:p>
        </p:txBody>
      </p:sp>
      <p:sp>
        <p:nvSpPr>
          <p:cNvPr id="1273" name="Google Shape;1273;p54"/>
          <p:cNvSpPr txBox="1"/>
          <p:nvPr>
            <p:ph idx="4294967295" type="body"/>
          </p:nvPr>
        </p:nvSpPr>
        <p:spPr>
          <a:xfrm>
            <a:off x="455225" y="2341820"/>
            <a:ext cx="3805800" cy="13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Makes the game feel responsive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to the player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hide background loading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Makes transitions less jaring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55"/>
          <p:cNvSpPr txBox="1"/>
          <p:nvPr>
            <p:ph type="title"/>
          </p:nvPr>
        </p:nvSpPr>
        <p:spPr>
          <a:xfrm>
            <a:off x="632000" y="809550"/>
            <a:ext cx="651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UI Animation (2)</a:t>
            </a:r>
            <a:endParaRPr sz="3100"/>
          </a:p>
        </p:txBody>
      </p:sp>
      <p:sp>
        <p:nvSpPr>
          <p:cNvPr id="1279" name="Google Shape;1279;p55"/>
          <p:cNvSpPr txBox="1"/>
          <p:nvPr>
            <p:ph idx="4294967295" type="subTitle"/>
          </p:nvPr>
        </p:nvSpPr>
        <p:spPr>
          <a:xfrm>
            <a:off x="589675" y="1536750"/>
            <a:ext cx="4923300" cy="3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can animate UI using </a:t>
            </a:r>
            <a:r>
              <a:rPr b="1" lang="en" sz="1600"/>
              <a:t>Tweening </a:t>
            </a:r>
            <a:r>
              <a:rPr lang="en" sz="1600"/>
              <a:t>or the </a:t>
            </a:r>
            <a:r>
              <a:rPr b="1" lang="en" sz="1600"/>
              <a:t>Animator </a:t>
            </a:r>
            <a:r>
              <a:rPr lang="en" sz="1600"/>
              <a:t>system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Tweening</a:t>
            </a:r>
            <a:r>
              <a:rPr lang="en" sz="1600"/>
              <a:t> allows for basic implementations like fades,slides and delays to be implemented through code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Buttons have a pre-built transition system that you can use with colors, sprites or animations.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button will change the button based on the current state</a:t>
            </a:r>
            <a:endParaRPr sz="1600"/>
          </a:p>
        </p:txBody>
      </p:sp>
      <p:pic>
        <p:nvPicPr>
          <p:cNvPr id="1280" name="Google Shape;12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975" y="1866400"/>
            <a:ext cx="3309225" cy="17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56"/>
          <p:cNvSpPr txBox="1"/>
          <p:nvPr>
            <p:ph type="title"/>
          </p:nvPr>
        </p:nvSpPr>
        <p:spPr>
          <a:xfrm>
            <a:off x="632000" y="809550"/>
            <a:ext cx="651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UI Animation (3)</a:t>
            </a:r>
            <a:endParaRPr sz="3100"/>
          </a:p>
        </p:txBody>
      </p:sp>
      <p:sp>
        <p:nvSpPr>
          <p:cNvPr id="1286" name="Google Shape;1286;p56"/>
          <p:cNvSpPr txBox="1"/>
          <p:nvPr>
            <p:ph idx="4294967295" type="subTitle"/>
          </p:nvPr>
        </p:nvSpPr>
        <p:spPr>
          <a:xfrm>
            <a:off x="589675" y="1536750"/>
            <a:ext cx="8075400" cy="3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can use animation curves to create more appealing looking fades and transitions</a:t>
            </a:r>
            <a:endParaRPr sz="1600"/>
          </a:p>
        </p:txBody>
      </p:sp>
      <p:pic>
        <p:nvPicPr>
          <p:cNvPr id="1287" name="Google Shape;12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774" y="2266900"/>
            <a:ext cx="2299275" cy="249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56"/>
          <p:cNvPicPr preferRelativeResize="0"/>
          <p:nvPr/>
        </p:nvPicPr>
        <p:blipFill rotWithShape="1">
          <a:blip r:embed="rId4">
            <a:alphaModFix/>
          </a:blip>
          <a:srcRect b="8096" l="0" r="0" t="0"/>
          <a:stretch/>
        </p:blipFill>
        <p:spPr>
          <a:xfrm>
            <a:off x="808750" y="2365100"/>
            <a:ext cx="4722650" cy="24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7"/>
          <p:cNvSpPr txBox="1"/>
          <p:nvPr>
            <p:ph idx="2" type="title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94" name="Google Shape;1294;p57"/>
          <p:cNvSpPr txBox="1"/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Responsiveness</a:t>
            </a:r>
            <a:endParaRPr/>
          </a:p>
        </p:txBody>
      </p:sp>
      <p:sp>
        <p:nvSpPr>
          <p:cNvPr id="1295" name="Google Shape;1295;p57"/>
          <p:cNvSpPr txBox="1"/>
          <p:nvPr>
            <p:ph idx="1" type="subTitle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296" name="Google Shape;1296;p57"/>
          <p:cNvGrpSpPr/>
          <p:nvPr/>
        </p:nvGrpSpPr>
        <p:grpSpPr>
          <a:xfrm>
            <a:off x="481106" y="704566"/>
            <a:ext cx="2628806" cy="2171047"/>
            <a:chOff x="490650" y="876049"/>
            <a:chExt cx="2400078" cy="1982149"/>
          </a:xfrm>
        </p:grpSpPr>
        <p:sp>
          <p:nvSpPr>
            <p:cNvPr id="1297" name="Google Shape;1297;p57"/>
            <p:cNvSpPr/>
            <p:nvPr/>
          </p:nvSpPr>
          <p:spPr>
            <a:xfrm>
              <a:off x="490650" y="2417175"/>
              <a:ext cx="2400078" cy="441023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7"/>
            <p:cNvSpPr/>
            <p:nvPr/>
          </p:nvSpPr>
          <p:spPr>
            <a:xfrm flipH="1">
              <a:off x="601217" y="876049"/>
              <a:ext cx="2233428" cy="1889838"/>
            </a:xfrm>
            <a:custGeom>
              <a:rect b="b" l="l" r="r" t="t"/>
              <a:pathLst>
                <a:path extrusionOk="0" h="71707" w="84744">
                  <a:moveTo>
                    <a:pt x="61662" y="1"/>
                  </a:moveTo>
                  <a:cubicBezTo>
                    <a:pt x="58390" y="1"/>
                    <a:pt x="55233" y="527"/>
                    <a:pt x="52585" y="1351"/>
                  </a:cubicBezTo>
                  <a:cubicBezTo>
                    <a:pt x="41704" y="4725"/>
                    <a:pt x="34500" y="19588"/>
                    <a:pt x="28269" y="27916"/>
                  </a:cubicBezTo>
                  <a:cubicBezTo>
                    <a:pt x="22007" y="36245"/>
                    <a:pt x="16293" y="30257"/>
                    <a:pt x="8147" y="39862"/>
                  </a:cubicBezTo>
                  <a:cubicBezTo>
                    <a:pt x="1" y="49467"/>
                    <a:pt x="5806" y="60531"/>
                    <a:pt x="11946" y="64543"/>
                  </a:cubicBezTo>
                  <a:cubicBezTo>
                    <a:pt x="20022" y="69805"/>
                    <a:pt x="31485" y="71707"/>
                    <a:pt x="42295" y="71707"/>
                  </a:cubicBezTo>
                  <a:cubicBezTo>
                    <a:pt x="54838" y="71707"/>
                    <a:pt x="66501" y="69147"/>
                    <a:pt x="70975" y="66306"/>
                  </a:cubicBezTo>
                  <a:cubicBezTo>
                    <a:pt x="79303" y="61017"/>
                    <a:pt x="84744" y="44421"/>
                    <a:pt x="83771" y="21989"/>
                  </a:cubicBezTo>
                  <a:cubicBezTo>
                    <a:pt x="83059" y="5054"/>
                    <a:pt x="71802" y="1"/>
                    <a:pt x="61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7"/>
            <p:cNvSpPr/>
            <p:nvPr/>
          </p:nvSpPr>
          <p:spPr>
            <a:xfrm flipH="1">
              <a:off x="623666" y="1644569"/>
              <a:ext cx="1813672" cy="1120773"/>
            </a:xfrm>
            <a:custGeom>
              <a:rect b="b" l="l" r="r" t="t"/>
              <a:pathLst>
                <a:path extrusionOk="0" h="42526" w="68817">
                  <a:moveTo>
                    <a:pt x="68817" y="1"/>
                  </a:moveTo>
                  <a:lnTo>
                    <a:pt x="68817" y="1"/>
                  </a:lnTo>
                  <a:cubicBezTo>
                    <a:pt x="57175" y="14043"/>
                    <a:pt x="42707" y="22797"/>
                    <a:pt x="21582" y="24864"/>
                  </a:cubicBezTo>
                  <a:cubicBezTo>
                    <a:pt x="12463" y="25776"/>
                    <a:pt x="2585" y="27691"/>
                    <a:pt x="1" y="37174"/>
                  </a:cubicBezTo>
                  <a:cubicBezTo>
                    <a:pt x="7752" y="41070"/>
                    <a:pt x="17729" y="42525"/>
                    <a:pt x="27208" y="42525"/>
                  </a:cubicBezTo>
                  <a:cubicBezTo>
                    <a:pt x="39771" y="42525"/>
                    <a:pt x="51459" y="39968"/>
                    <a:pt x="55929" y="37144"/>
                  </a:cubicBezTo>
                  <a:cubicBezTo>
                    <a:pt x="63346" y="32433"/>
                    <a:pt x="68482" y="18755"/>
                    <a:pt x="68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7"/>
            <p:cNvSpPr/>
            <p:nvPr/>
          </p:nvSpPr>
          <p:spPr>
            <a:xfrm flipH="1">
              <a:off x="733407" y="1374182"/>
              <a:ext cx="1724750" cy="610092"/>
            </a:xfrm>
            <a:custGeom>
              <a:rect b="b" l="l" r="r" t="t"/>
              <a:pathLst>
                <a:path extrusionOk="0" h="23149" w="65443">
                  <a:moveTo>
                    <a:pt x="47018" y="0"/>
                  </a:moveTo>
                  <a:cubicBezTo>
                    <a:pt x="39165" y="0"/>
                    <a:pt x="30221" y="2281"/>
                    <a:pt x="22372" y="9592"/>
                  </a:cubicBezTo>
                  <a:cubicBezTo>
                    <a:pt x="19423" y="12297"/>
                    <a:pt x="16870" y="15489"/>
                    <a:pt x="12037" y="16856"/>
                  </a:cubicBezTo>
                  <a:cubicBezTo>
                    <a:pt x="5745" y="18619"/>
                    <a:pt x="1520" y="18711"/>
                    <a:pt x="1" y="21051"/>
                  </a:cubicBezTo>
                  <a:cubicBezTo>
                    <a:pt x="261" y="20968"/>
                    <a:pt x="601" y="20931"/>
                    <a:pt x="1012" y="20931"/>
                  </a:cubicBezTo>
                  <a:cubicBezTo>
                    <a:pt x="4199" y="20931"/>
                    <a:pt x="11689" y="23148"/>
                    <a:pt x="20062" y="23148"/>
                  </a:cubicBezTo>
                  <a:cubicBezTo>
                    <a:pt x="29059" y="23148"/>
                    <a:pt x="39089" y="20443"/>
                    <a:pt x="45928" y="16552"/>
                  </a:cubicBezTo>
                  <a:cubicBezTo>
                    <a:pt x="52828" y="12935"/>
                    <a:pt x="57904" y="5762"/>
                    <a:pt x="65443" y="4273"/>
                  </a:cubicBezTo>
                  <a:cubicBezTo>
                    <a:pt x="62075" y="2435"/>
                    <a:pt x="55130" y="0"/>
                    <a:pt x="47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7"/>
            <p:cNvSpPr/>
            <p:nvPr/>
          </p:nvSpPr>
          <p:spPr>
            <a:xfrm flipH="1">
              <a:off x="714211" y="942012"/>
              <a:ext cx="944379" cy="221672"/>
            </a:xfrm>
            <a:custGeom>
              <a:rect b="b" l="l" r="r" t="t"/>
              <a:pathLst>
                <a:path extrusionOk="0" h="8411" w="35833">
                  <a:moveTo>
                    <a:pt x="18192" y="0"/>
                  </a:moveTo>
                  <a:cubicBezTo>
                    <a:pt x="10157" y="0"/>
                    <a:pt x="1333" y="3565"/>
                    <a:pt x="239" y="6994"/>
                  </a:cubicBezTo>
                  <a:cubicBezTo>
                    <a:pt x="0" y="7722"/>
                    <a:pt x="295" y="8009"/>
                    <a:pt x="977" y="8009"/>
                  </a:cubicBezTo>
                  <a:cubicBezTo>
                    <a:pt x="3525" y="8009"/>
                    <a:pt x="11482" y="3998"/>
                    <a:pt x="17226" y="3998"/>
                  </a:cubicBezTo>
                  <a:cubicBezTo>
                    <a:pt x="17581" y="3998"/>
                    <a:pt x="17927" y="4013"/>
                    <a:pt x="18263" y="4045"/>
                  </a:cubicBezTo>
                  <a:cubicBezTo>
                    <a:pt x="24530" y="4677"/>
                    <a:pt x="27580" y="8411"/>
                    <a:pt x="30991" y="8411"/>
                  </a:cubicBezTo>
                  <a:cubicBezTo>
                    <a:pt x="31518" y="8411"/>
                    <a:pt x="32053" y="8322"/>
                    <a:pt x="32610" y="8118"/>
                  </a:cubicBezTo>
                  <a:cubicBezTo>
                    <a:pt x="35832" y="6933"/>
                    <a:pt x="27868" y="459"/>
                    <a:pt x="19510" y="33"/>
                  </a:cubicBezTo>
                  <a:cubicBezTo>
                    <a:pt x="19074" y="11"/>
                    <a:pt x="18634" y="0"/>
                    <a:pt x="18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7"/>
            <p:cNvSpPr/>
            <p:nvPr/>
          </p:nvSpPr>
          <p:spPr>
            <a:xfrm flipH="1">
              <a:off x="1629441" y="2005664"/>
              <a:ext cx="1015774" cy="240199"/>
            </a:xfrm>
            <a:custGeom>
              <a:rect b="b" l="l" r="r" t="t"/>
              <a:pathLst>
                <a:path extrusionOk="0" h="9114" w="38542">
                  <a:moveTo>
                    <a:pt x="3867" y="1"/>
                  </a:moveTo>
                  <a:cubicBezTo>
                    <a:pt x="1446" y="1"/>
                    <a:pt x="0" y="1103"/>
                    <a:pt x="2691" y="3259"/>
                  </a:cubicBezTo>
                  <a:cubicBezTo>
                    <a:pt x="6579" y="6422"/>
                    <a:pt x="10800" y="9114"/>
                    <a:pt x="20270" y="9114"/>
                  </a:cubicBezTo>
                  <a:cubicBezTo>
                    <a:pt x="20721" y="9114"/>
                    <a:pt x="21183" y="9108"/>
                    <a:pt x="21658" y="9095"/>
                  </a:cubicBezTo>
                  <a:cubicBezTo>
                    <a:pt x="32357" y="8761"/>
                    <a:pt x="36856" y="8062"/>
                    <a:pt x="38041" y="5205"/>
                  </a:cubicBezTo>
                  <a:cubicBezTo>
                    <a:pt x="38541" y="4017"/>
                    <a:pt x="37864" y="3631"/>
                    <a:pt x="36491" y="3631"/>
                  </a:cubicBezTo>
                  <a:cubicBezTo>
                    <a:pt x="34526" y="3631"/>
                    <a:pt x="31137" y="4421"/>
                    <a:pt x="27737" y="4779"/>
                  </a:cubicBezTo>
                  <a:cubicBezTo>
                    <a:pt x="27299" y="4824"/>
                    <a:pt x="26823" y="4845"/>
                    <a:pt x="26316" y="4845"/>
                  </a:cubicBezTo>
                  <a:cubicBezTo>
                    <a:pt x="20665" y="4845"/>
                    <a:pt x="11163" y="2217"/>
                    <a:pt x="7676" y="767"/>
                  </a:cubicBezTo>
                  <a:cubicBezTo>
                    <a:pt x="6415" y="254"/>
                    <a:pt x="5029" y="1"/>
                    <a:pt x="3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57"/>
          <p:cNvGrpSpPr/>
          <p:nvPr/>
        </p:nvGrpSpPr>
        <p:grpSpPr>
          <a:xfrm>
            <a:off x="6872350" y="2156345"/>
            <a:ext cx="1376237" cy="2576197"/>
            <a:chOff x="6586600" y="2122595"/>
            <a:chExt cx="1376237" cy="2576197"/>
          </a:xfrm>
        </p:grpSpPr>
        <p:sp>
          <p:nvSpPr>
            <p:cNvPr id="1304" name="Google Shape;1304;p57"/>
            <p:cNvSpPr/>
            <p:nvPr/>
          </p:nvSpPr>
          <p:spPr>
            <a:xfrm>
              <a:off x="6586600" y="4263675"/>
              <a:ext cx="1376237" cy="435118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7"/>
            <p:cNvSpPr/>
            <p:nvPr/>
          </p:nvSpPr>
          <p:spPr>
            <a:xfrm>
              <a:off x="7408796" y="4375064"/>
              <a:ext cx="29761" cy="6634"/>
            </a:xfrm>
            <a:custGeom>
              <a:rect b="b" l="l" r="r" t="t"/>
              <a:pathLst>
                <a:path extrusionOk="0" h="183" w="821">
                  <a:moveTo>
                    <a:pt x="365" y="1"/>
                  </a:moveTo>
                  <a:lnTo>
                    <a:pt x="0" y="183"/>
                  </a:lnTo>
                  <a:lnTo>
                    <a:pt x="456" y="18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7"/>
            <p:cNvSpPr/>
            <p:nvPr/>
          </p:nvSpPr>
          <p:spPr>
            <a:xfrm>
              <a:off x="6770300" y="2122595"/>
              <a:ext cx="923360" cy="2473084"/>
            </a:xfrm>
            <a:custGeom>
              <a:rect b="b" l="l" r="r" t="t"/>
              <a:pathLst>
                <a:path extrusionOk="0" h="68223" w="25472">
                  <a:moveTo>
                    <a:pt x="18089" y="0"/>
                  </a:moveTo>
                  <a:cubicBezTo>
                    <a:pt x="16259" y="0"/>
                    <a:pt x="14442" y="177"/>
                    <a:pt x="12311" y="623"/>
                  </a:cubicBezTo>
                  <a:cubicBezTo>
                    <a:pt x="11186" y="836"/>
                    <a:pt x="10183" y="1505"/>
                    <a:pt x="9544" y="2447"/>
                  </a:cubicBezTo>
                  <a:cubicBezTo>
                    <a:pt x="5715" y="8070"/>
                    <a:pt x="2006" y="13967"/>
                    <a:pt x="760" y="20623"/>
                  </a:cubicBezTo>
                  <a:cubicBezTo>
                    <a:pt x="0" y="24727"/>
                    <a:pt x="213" y="28921"/>
                    <a:pt x="426" y="33086"/>
                  </a:cubicBezTo>
                  <a:lnTo>
                    <a:pt x="2189" y="66885"/>
                  </a:lnTo>
                  <a:cubicBezTo>
                    <a:pt x="7052" y="67706"/>
                    <a:pt x="12219" y="67949"/>
                    <a:pt x="17691" y="68223"/>
                  </a:cubicBezTo>
                  <a:cubicBezTo>
                    <a:pt x="19697" y="66338"/>
                    <a:pt x="22645" y="63025"/>
                    <a:pt x="24651" y="61141"/>
                  </a:cubicBezTo>
                  <a:cubicBezTo>
                    <a:pt x="25472" y="41688"/>
                    <a:pt x="24286" y="22143"/>
                    <a:pt x="24955" y="2690"/>
                  </a:cubicBezTo>
                  <a:cubicBezTo>
                    <a:pt x="25016" y="1505"/>
                    <a:pt x="24104" y="441"/>
                    <a:pt x="22919" y="319"/>
                  </a:cubicBezTo>
                  <a:cubicBezTo>
                    <a:pt x="21171" y="125"/>
                    <a:pt x="19625" y="0"/>
                    <a:pt x="18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7"/>
            <p:cNvSpPr/>
            <p:nvPr/>
          </p:nvSpPr>
          <p:spPr>
            <a:xfrm>
              <a:off x="6857342" y="2157144"/>
              <a:ext cx="733881" cy="744031"/>
            </a:xfrm>
            <a:custGeom>
              <a:rect b="b" l="l" r="r" t="t"/>
              <a:pathLst>
                <a:path extrusionOk="0" h="20525" w="20245">
                  <a:moveTo>
                    <a:pt x="14530" y="0"/>
                  </a:moveTo>
                  <a:cubicBezTo>
                    <a:pt x="13606" y="0"/>
                    <a:pt x="12682" y="41"/>
                    <a:pt x="11764" y="126"/>
                  </a:cubicBezTo>
                  <a:cubicBezTo>
                    <a:pt x="11736" y="126"/>
                    <a:pt x="11709" y="125"/>
                    <a:pt x="11682" y="125"/>
                  </a:cubicBezTo>
                  <a:cubicBezTo>
                    <a:pt x="9707" y="125"/>
                    <a:pt x="7891" y="1214"/>
                    <a:pt x="6961" y="2953"/>
                  </a:cubicBezTo>
                  <a:cubicBezTo>
                    <a:pt x="4712" y="6175"/>
                    <a:pt x="3070" y="9792"/>
                    <a:pt x="1460" y="13379"/>
                  </a:cubicBezTo>
                  <a:cubicBezTo>
                    <a:pt x="730" y="15020"/>
                    <a:pt x="1" y="16904"/>
                    <a:pt x="760" y="18515"/>
                  </a:cubicBezTo>
                  <a:cubicBezTo>
                    <a:pt x="1338" y="19579"/>
                    <a:pt x="2402" y="20309"/>
                    <a:pt x="3587" y="20491"/>
                  </a:cubicBezTo>
                  <a:cubicBezTo>
                    <a:pt x="3806" y="20513"/>
                    <a:pt x="4025" y="20524"/>
                    <a:pt x="4242" y="20524"/>
                  </a:cubicBezTo>
                  <a:cubicBezTo>
                    <a:pt x="5228" y="20524"/>
                    <a:pt x="6186" y="20296"/>
                    <a:pt x="7083" y="19822"/>
                  </a:cubicBezTo>
                  <a:cubicBezTo>
                    <a:pt x="10122" y="18363"/>
                    <a:pt x="12037" y="15293"/>
                    <a:pt x="13770" y="12375"/>
                  </a:cubicBezTo>
                  <a:cubicBezTo>
                    <a:pt x="15745" y="9002"/>
                    <a:pt x="17752" y="5658"/>
                    <a:pt x="19727" y="2315"/>
                  </a:cubicBezTo>
                  <a:cubicBezTo>
                    <a:pt x="19970" y="1950"/>
                    <a:pt x="20244" y="1494"/>
                    <a:pt x="20031" y="1008"/>
                  </a:cubicBezTo>
                  <a:cubicBezTo>
                    <a:pt x="19849" y="521"/>
                    <a:pt x="19241" y="369"/>
                    <a:pt x="18724" y="278"/>
                  </a:cubicBezTo>
                  <a:cubicBezTo>
                    <a:pt x="17333" y="95"/>
                    <a:pt x="15930" y="0"/>
                    <a:pt x="1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7"/>
            <p:cNvSpPr/>
            <p:nvPr/>
          </p:nvSpPr>
          <p:spPr>
            <a:xfrm>
              <a:off x="7317930" y="3200834"/>
              <a:ext cx="282134" cy="780136"/>
            </a:xfrm>
            <a:custGeom>
              <a:rect b="b" l="l" r="r" t="t"/>
              <a:pathLst>
                <a:path extrusionOk="0" h="21521" w="7783">
                  <a:moveTo>
                    <a:pt x="3892" y="365"/>
                  </a:moveTo>
                  <a:cubicBezTo>
                    <a:pt x="5806" y="365"/>
                    <a:pt x="7417" y="5137"/>
                    <a:pt x="7417" y="10760"/>
                  </a:cubicBezTo>
                  <a:cubicBezTo>
                    <a:pt x="7417" y="16383"/>
                    <a:pt x="5806" y="21155"/>
                    <a:pt x="3892" y="21155"/>
                  </a:cubicBezTo>
                  <a:cubicBezTo>
                    <a:pt x="1977" y="21155"/>
                    <a:pt x="366" y="16383"/>
                    <a:pt x="366" y="10760"/>
                  </a:cubicBezTo>
                  <a:cubicBezTo>
                    <a:pt x="366" y="5137"/>
                    <a:pt x="1977" y="365"/>
                    <a:pt x="3892" y="365"/>
                  </a:cubicBezTo>
                  <a:close/>
                  <a:moveTo>
                    <a:pt x="3892" y="0"/>
                  </a:moveTo>
                  <a:cubicBezTo>
                    <a:pt x="1703" y="0"/>
                    <a:pt x="1" y="4711"/>
                    <a:pt x="1" y="10760"/>
                  </a:cubicBezTo>
                  <a:cubicBezTo>
                    <a:pt x="1" y="16809"/>
                    <a:pt x="1703" y="21520"/>
                    <a:pt x="3892" y="21520"/>
                  </a:cubicBezTo>
                  <a:cubicBezTo>
                    <a:pt x="6080" y="21520"/>
                    <a:pt x="7782" y="16809"/>
                    <a:pt x="7782" y="10760"/>
                  </a:cubicBezTo>
                  <a:cubicBezTo>
                    <a:pt x="7782" y="4711"/>
                    <a:pt x="6080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7"/>
            <p:cNvSpPr/>
            <p:nvPr/>
          </p:nvSpPr>
          <p:spPr>
            <a:xfrm>
              <a:off x="6927853" y="2773265"/>
              <a:ext cx="182954" cy="69455"/>
            </a:xfrm>
            <a:custGeom>
              <a:rect b="b" l="l" r="r" t="t"/>
              <a:pathLst>
                <a:path extrusionOk="0" h="1916" w="5047">
                  <a:moveTo>
                    <a:pt x="1" y="1"/>
                  </a:moveTo>
                  <a:lnTo>
                    <a:pt x="1399" y="1916"/>
                  </a:lnTo>
                  <a:lnTo>
                    <a:pt x="5047" y="4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57"/>
          <p:cNvSpPr/>
          <p:nvPr/>
        </p:nvSpPr>
        <p:spPr>
          <a:xfrm flipH="1" rot="-8244749">
            <a:off x="-503315" y="2927008"/>
            <a:ext cx="3287405" cy="328748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1" name="Google Shape;1311;p57"/>
          <p:cNvCxnSpPr/>
          <p:nvPr/>
        </p:nvCxnSpPr>
        <p:spPr>
          <a:xfrm rot="10800000">
            <a:off x="2631538" y="3334100"/>
            <a:ext cx="3847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2" name="Google Shape;1312;p57"/>
          <p:cNvSpPr/>
          <p:nvPr/>
        </p:nvSpPr>
        <p:spPr>
          <a:xfrm flipH="1" rot="10800000">
            <a:off x="2490250" y="32600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57"/>
          <p:cNvSpPr/>
          <p:nvPr/>
        </p:nvSpPr>
        <p:spPr>
          <a:xfrm flipH="1" rot="10800000">
            <a:off x="6478750" y="32600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57"/>
          <p:cNvGrpSpPr/>
          <p:nvPr/>
        </p:nvGrpSpPr>
        <p:grpSpPr>
          <a:xfrm>
            <a:off x="481101" y="1066525"/>
            <a:ext cx="8090962" cy="3632275"/>
            <a:chOff x="481101" y="1066525"/>
            <a:chExt cx="8090962" cy="3632275"/>
          </a:xfrm>
        </p:grpSpPr>
        <p:sp>
          <p:nvSpPr>
            <p:cNvPr id="1315" name="Google Shape;1315;p57"/>
            <p:cNvSpPr/>
            <p:nvPr/>
          </p:nvSpPr>
          <p:spPr>
            <a:xfrm flipH="1" rot="10800000">
              <a:off x="2890725" y="10665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7"/>
            <p:cNvSpPr/>
            <p:nvPr/>
          </p:nvSpPr>
          <p:spPr>
            <a:xfrm>
              <a:off x="1658088" y="33738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7"/>
            <p:cNvSpPr/>
            <p:nvPr/>
          </p:nvSpPr>
          <p:spPr>
            <a:xfrm>
              <a:off x="6120975" y="2033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7"/>
            <p:cNvSpPr/>
            <p:nvPr/>
          </p:nvSpPr>
          <p:spPr>
            <a:xfrm>
              <a:off x="6226250" y="42225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7"/>
            <p:cNvSpPr/>
            <p:nvPr/>
          </p:nvSpPr>
          <p:spPr>
            <a:xfrm>
              <a:off x="3828525" y="45092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0" name="Google Shape;1320;p57"/>
            <p:cNvGrpSpPr/>
            <p:nvPr/>
          </p:nvGrpSpPr>
          <p:grpSpPr>
            <a:xfrm rot="-7546048">
              <a:off x="707959" y="3053468"/>
              <a:ext cx="161701" cy="641985"/>
              <a:chOff x="7004550" y="3676293"/>
              <a:chExt cx="161700" cy="641982"/>
            </a:xfrm>
          </p:grpSpPr>
          <p:sp>
            <p:nvSpPr>
              <p:cNvPr id="1321" name="Google Shape;1321;p57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57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57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57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5" name="Google Shape;1325;p57"/>
            <p:cNvGrpSpPr/>
            <p:nvPr/>
          </p:nvGrpSpPr>
          <p:grpSpPr>
            <a:xfrm>
              <a:off x="4571995" y="4063851"/>
              <a:ext cx="545147" cy="506901"/>
              <a:chOff x="4818730" y="3307263"/>
              <a:chExt cx="1827512" cy="1699300"/>
            </a:xfrm>
          </p:grpSpPr>
          <p:sp>
            <p:nvSpPr>
              <p:cNvPr id="1326" name="Google Shape;1326;p5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5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5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5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5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5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5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5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5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5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5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5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5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5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5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5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5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5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5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5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5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5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5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5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5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1" name="Google Shape;1351;p57"/>
            <p:cNvSpPr/>
            <p:nvPr/>
          </p:nvSpPr>
          <p:spPr>
            <a:xfrm>
              <a:off x="8430763" y="17194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8"/>
          <p:cNvSpPr txBox="1"/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Responsiveness (1)</a:t>
            </a:r>
            <a:endParaRPr/>
          </a:p>
        </p:txBody>
      </p:sp>
      <p:sp>
        <p:nvSpPr>
          <p:cNvPr id="1357" name="Google Shape;1357;p58"/>
          <p:cNvSpPr txBox="1"/>
          <p:nvPr>
            <p:ph idx="1" type="subTitle"/>
          </p:nvPr>
        </p:nvSpPr>
        <p:spPr>
          <a:xfrm>
            <a:off x="713100" y="2790375"/>
            <a:ext cx="3858900" cy="1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echnique used to efficiently manage and reuse objects in Unity. Instead of instantiating and destroying objects frequently, you create a pool of objects at the start and reuse them when needed. </a:t>
            </a:r>
            <a:endParaRPr/>
          </a:p>
        </p:txBody>
      </p:sp>
      <p:sp>
        <p:nvSpPr>
          <p:cNvPr id="1358" name="Google Shape;1358;p58"/>
          <p:cNvSpPr txBox="1"/>
          <p:nvPr>
            <p:ph idx="2" type="title"/>
          </p:nvPr>
        </p:nvSpPr>
        <p:spPr>
          <a:xfrm>
            <a:off x="713213" y="2226650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Pooling</a:t>
            </a:r>
            <a:endParaRPr/>
          </a:p>
        </p:txBody>
      </p:sp>
      <p:sp>
        <p:nvSpPr>
          <p:cNvPr id="1359" name="Google Shape;1359;p58"/>
          <p:cNvSpPr txBox="1"/>
          <p:nvPr>
            <p:ph idx="3" type="subTitle"/>
          </p:nvPr>
        </p:nvSpPr>
        <p:spPr>
          <a:xfrm>
            <a:off x="4572000" y="2790375"/>
            <a:ext cx="3858900" cy="1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UI elements share the same material and sorting layer, Unity batches them together during rendering, reducing the number of draw calls and improving performance.</a:t>
            </a:r>
            <a:endParaRPr/>
          </a:p>
        </p:txBody>
      </p:sp>
      <p:sp>
        <p:nvSpPr>
          <p:cNvPr id="1360" name="Google Shape;1360;p58"/>
          <p:cNvSpPr txBox="1"/>
          <p:nvPr>
            <p:ph idx="4" type="title"/>
          </p:nvPr>
        </p:nvSpPr>
        <p:spPr>
          <a:xfrm>
            <a:off x="4572115" y="2226650"/>
            <a:ext cx="3114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Batching</a:t>
            </a:r>
            <a:endParaRPr/>
          </a:p>
        </p:txBody>
      </p:sp>
      <p:grpSp>
        <p:nvGrpSpPr>
          <p:cNvPr id="1361" name="Google Shape;1361;p58"/>
          <p:cNvGrpSpPr/>
          <p:nvPr/>
        </p:nvGrpSpPr>
        <p:grpSpPr>
          <a:xfrm>
            <a:off x="367525" y="1664515"/>
            <a:ext cx="8335817" cy="3164335"/>
            <a:chOff x="367525" y="1664515"/>
            <a:chExt cx="8335817" cy="3164335"/>
          </a:xfrm>
        </p:grpSpPr>
        <p:sp>
          <p:nvSpPr>
            <p:cNvPr id="1362" name="Google Shape;1362;p58"/>
            <p:cNvSpPr/>
            <p:nvPr/>
          </p:nvSpPr>
          <p:spPr>
            <a:xfrm flipH="1" rot="10800000">
              <a:off x="367525" y="39031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3391525" y="1932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8430775" y="323288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3882950" y="46392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6" name="Google Shape;1366;p58"/>
            <p:cNvGrpSpPr/>
            <p:nvPr/>
          </p:nvGrpSpPr>
          <p:grpSpPr>
            <a:xfrm rot="-7546048">
              <a:off x="7537334" y="1596743"/>
              <a:ext cx="161701" cy="641985"/>
              <a:chOff x="7004550" y="3676293"/>
              <a:chExt cx="161700" cy="641982"/>
            </a:xfrm>
          </p:grpSpPr>
          <p:sp>
            <p:nvSpPr>
              <p:cNvPr id="1367" name="Google Shape;1367;p5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5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5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5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1" name="Google Shape;1371;p58"/>
            <p:cNvGrpSpPr/>
            <p:nvPr/>
          </p:nvGrpSpPr>
          <p:grpSpPr>
            <a:xfrm>
              <a:off x="8158195" y="4317301"/>
              <a:ext cx="545147" cy="506901"/>
              <a:chOff x="4818730" y="3307263"/>
              <a:chExt cx="1827512" cy="1699300"/>
            </a:xfrm>
          </p:grpSpPr>
          <p:sp>
            <p:nvSpPr>
              <p:cNvPr id="1372" name="Google Shape;1372;p5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5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5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5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5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5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5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5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5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5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5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5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5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5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5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5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5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5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5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5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5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5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5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5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5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7" name="Google Shape;1397;p58"/>
          <p:cNvSpPr txBox="1"/>
          <p:nvPr>
            <p:ph idx="1" type="subTitle"/>
          </p:nvPr>
        </p:nvSpPr>
        <p:spPr>
          <a:xfrm>
            <a:off x="806575" y="1096750"/>
            <a:ext cx="7112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unresponsive or slow UI can ruin the experience. Having a lot of elements or objects can create performance issues. There are some methods to mitigate this.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9"/>
          <p:cNvSpPr txBox="1"/>
          <p:nvPr>
            <p:ph type="title"/>
          </p:nvPr>
        </p:nvSpPr>
        <p:spPr>
          <a:xfrm>
            <a:off x="632000" y="809550"/>
            <a:ext cx="651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UI Responsiveness (2)</a:t>
            </a:r>
            <a:endParaRPr sz="3100"/>
          </a:p>
        </p:txBody>
      </p:sp>
      <p:sp>
        <p:nvSpPr>
          <p:cNvPr id="1403" name="Google Shape;1403;p59"/>
          <p:cNvSpPr txBox="1"/>
          <p:nvPr>
            <p:ph idx="4294967295" type="subTitle"/>
          </p:nvPr>
        </p:nvSpPr>
        <p:spPr>
          <a:xfrm>
            <a:off x="589675" y="1536750"/>
            <a:ext cx="3941400" cy="3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Steps to for Object Pooling: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Create a list of objects and spawn an initial amount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retrieve an available object from the pool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Once used you can return it back to the pool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If there are no available objects you can instantiate more and add them to the pool</a:t>
            </a:r>
            <a:endParaRPr sz="1600"/>
          </a:p>
        </p:txBody>
      </p:sp>
      <p:pic>
        <p:nvPicPr>
          <p:cNvPr id="1404" name="Google Shape;1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376" y="1536750"/>
            <a:ext cx="2356473" cy="29455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60"/>
          <p:cNvSpPr txBox="1"/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Interactivity </a:t>
            </a:r>
            <a:endParaRPr/>
          </a:p>
        </p:txBody>
      </p:sp>
      <p:sp>
        <p:nvSpPr>
          <p:cNvPr id="1410" name="Google Shape;1410;p60"/>
          <p:cNvSpPr txBox="1"/>
          <p:nvPr>
            <p:ph idx="1" type="subTitle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411" name="Google Shape;1411;p60"/>
          <p:cNvGrpSpPr/>
          <p:nvPr/>
        </p:nvGrpSpPr>
        <p:grpSpPr>
          <a:xfrm>
            <a:off x="516093" y="602437"/>
            <a:ext cx="4055765" cy="4217082"/>
            <a:chOff x="516093" y="602437"/>
            <a:chExt cx="4055765" cy="4217082"/>
          </a:xfrm>
        </p:grpSpPr>
        <p:sp>
          <p:nvSpPr>
            <p:cNvPr id="1412" name="Google Shape;1412;p60"/>
            <p:cNvSpPr/>
            <p:nvPr/>
          </p:nvSpPr>
          <p:spPr>
            <a:xfrm rot="-877376">
              <a:off x="618493" y="2796073"/>
              <a:ext cx="3784421" cy="1296840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754717" y="629731"/>
              <a:ext cx="575937" cy="1098996"/>
            </a:xfrm>
            <a:custGeom>
              <a:rect b="b" l="l" r="r" t="t"/>
              <a:pathLst>
                <a:path extrusionOk="0" h="48281" w="25302">
                  <a:moveTo>
                    <a:pt x="11735" y="0"/>
                  </a:moveTo>
                  <a:cubicBezTo>
                    <a:pt x="11735" y="0"/>
                    <a:pt x="1" y="3327"/>
                    <a:pt x="233" y="8589"/>
                  </a:cubicBezTo>
                  <a:cubicBezTo>
                    <a:pt x="439" y="13876"/>
                    <a:pt x="14444" y="48048"/>
                    <a:pt x="18364" y="48177"/>
                  </a:cubicBezTo>
                  <a:cubicBezTo>
                    <a:pt x="22877" y="48281"/>
                    <a:pt x="25301" y="48281"/>
                    <a:pt x="25301" y="48281"/>
                  </a:cubicBezTo>
                  <a:cubicBezTo>
                    <a:pt x="25301" y="48281"/>
                    <a:pt x="19034" y="29866"/>
                    <a:pt x="17332" y="22206"/>
                  </a:cubicBezTo>
                  <a:cubicBezTo>
                    <a:pt x="15656" y="14572"/>
                    <a:pt x="11735" y="0"/>
                    <a:pt x="1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895624" y="602437"/>
              <a:ext cx="616431" cy="1126812"/>
            </a:xfrm>
            <a:custGeom>
              <a:rect b="b" l="l" r="r" t="t"/>
              <a:pathLst>
                <a:path extrusionOk="0" h="49503" w="27081">
                  <a:moveTo>
                    <a:pt x="10858" y="1"/>
                  </a:moveTo>
                  <a:cubicBezTo>
                    <a:pt x="9368" y="1"/>
                    <a:pt x="7613" y="365"/>
                    <a:pt x="5545" y="1199"/>
                  </a:cubicBezTo>
                  <a:cubicBezTo>
                    <a:pt x="0" y="3417"/>
                    <a:pt x="8692" y="21497"/>
                    <a:pt x="12561" y="32664"/>
                  </a:cubicBezTo>
                  <a:cubicBezTo>
                    <a:pt x="14392" y="37977"/>
                    <a:pt x="17022" y="46849"/>
                    <a:pt x="17693" y="48293"/>
                  </a:cubicBezTo>
                  <a:cubicBezTo>
                    <a:pt x="18023" y="49034"/>
                    <a:pt x="18415" y="49503"/>
                    <a:pt x="18965" y="49503"/>
                  </a:cubicBezTo>
                  <a:cubicBezTo>
                    <a:pt x="19488" y="49503"/>
                    <a:pt x="20153" y="49079"/>
                    <a:pt x="21046" y="48061"/>
                  </a:cubicBezTo>
                  <a:cubicBezTo>
                    <a:pt x="22877" y="45998"/>
                    <a:pt x="27081" y="44657"/>
                    <a:pt x="27081" y="44657"/>
                  </a:cubicBezTo>
                  <a:cubicBezTo>
                    <a:pt x="27081" y="44657"/>
                    <a:pt x="19808" y="16906"/>
                    <a:pt x="19111" y="10819"/>
                  </a:cubicBezTo>
                  <a:cubicBezTo>
                    <a:pt x="18574" y="5940"/>
                    <a:pt x="16876" y="1"/>
                    <a:pt x="1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1092302" y="613865"/>
              <a:ext cx="393928" cy="905287"/>
            </a:xfrm>
            <a:custGeom>
              <a:rect b="b" l="l" r="r" t="t"/>
              <a:pathLst>
                <a:path extrusionOk="0" h="39771" w="17306">
                  <a:moveTo>
                    <a:pt x="5004" y="1"/>
                  </a:moveTo>
                  <a:cubicBezTo>
                    <a:pt x="3895" y="27"/>
                    <a:pt x="2708" y="233"/>
                    <a:pt x="1857" y="981"/>
                  </a:cubicBezTo>
                  <a:cubicBezTo>
                    <a:pt x="1032" y="1729"/>
                    <a:pt x="516" y="2735"/>
                    <a:pt x="387" y="3844"/>
                  </a:cubicBezTo>
                  <a:cubicBezTo>
                    <a:pt x="0" y="6423"/>
                    <a:pt x="697" y="9182"/>
                    <a:pt x="1522" y="11632"/>
                  </a:cubicBezTo>
                  <a:cubicBezTo>
                    <a:pt x="2218" y="13618"/>
                    <a:pt x="3018" y="15707"/>
                    <a:pt x="4230" y="17435"/>
                  </a:cubicBezTo>
                  <a:cubicBezTo>
                    <a:pt x="5416" y="19163"/>
                    <a:pt x="7041" y="20633"/>
                    <a:pt x="8202" y="22387"/>
                  </a:cubicBezTo>
                  <a:cubicBezTo>
                    <a:pt x="9388" y="24167"/>
                    <a:pt x="10007" y="26075"/>
                    <a:pt x="10471" y="28087"/>
                  </a:cubicBezTo>
                  <a:cubicBezTo>
                    <a:pt x="11374" y="32110"/>
                    <a:pt x="12303" y="36288"/>
                    <a:pt x="15836" y="38893"/>
                  </a:cubicBezTo>
                  <a:cubicBezTo>
                    <a:pt x="16300" y="39229"/>
                    <a:pt x="16790" y="39512"/>
                    <a:pt x="17306" y="39770"/>
                  </a:cubicBezTo>
                  <a:cubicBezTo>
                    <a:pt x="15243" y="31723"/>
                    <a:pt x="10987" y="14882"/>
                    <a:pt x="10471" y="10317"/>
                  </a:cubicBezTo>
                  <a:cubicBezTo>
                    <a:pt x="10033" y="6294"/>
                    <a:pt x="8795" y="1548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1010102" y="666540"/>
              <a:ext cx="314100" cy="330898"/>
            </a:xfrm>
            <a:custGeom>
              <a:rect b="b" l="l" r="r" t="t"/>
              <a:pathLst>
                <a:path extrusionOk="0" h="14537" w="13799">
                  <a:moveTo>
                    <a:pt x="6297" y="0"/>
                  </a:moveTo>
                  <a:cubicBezTo>
                    <a:pt x="5841" y="0"/>
                    <a:pt x="5382" y="61"/>
                    <a:pt x="4927" y="189"/>
                  </a:cubicBezTo>
                  <a:cubicBezTo>
                    <a:pt x="1703" y="1091"/>
                    <a:pt x="1" y="4986"/>
                    <a:pt x="1110" y="8906"/>
                  </a:cubicBezTo>
                  <a:cubicBezTo>
                    <a:pt x="2062" y="12273"/>
                    <a:pt x="4765" y="14536"/>
                    <a:pt x="7535" y="14536"/>
                  </a:cubicBezTo>
                  <a:cubicBezTo>
                    <a:pt x="7990" y="14536"/>
                    <a:pt x="8447" y="14475"/>
                    <a:pt x="8898" y="14348"/>
                  </a:cubicBezTo>
                  <a:cubicBezTo>
                    <a:pt x="12122" y="13445"/>
                    <a:pt x="13799" y="9525"/>
                    <a:pt x="12690" y="5630"/>
                  </a:cubicBezTo>
                  <a:cubicBezTo>
                    <a:pt x="11737" y="2263"/>
                    <a:pt x="9073" y="0"/>
                    <a:pt x="6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1034755" y="691967"/>
              <a:ext cx="265388" cy="280024"/>
            </a:xfrm>
            <a:custGeom>
              <a:rect b="b" l="l" r="r" t="t"/>
              <a:pathLst>
                <a:path extrusionOk="0" h="12302" w="11659">
                  <a:moveTo>
                    <a:pt x="5269" y="0"/>
                  </a:moveTo>
                  <a:cubicBezTo>
                    <a:pt x="4888" y="0"/>
                    <a:pt x="4505" y="50"/>
                    <a:pt x="4127" y="155"/>
                  </a:cubicBezTo>
                  <a:cubicBezTo>
                    <a:pt x="1419" y="928"/>
                    <a:pt x="1" y="4230"/>
                    <a:pt x="929" y="7531"/>
                  </a:cubicBezTo>
                  <a:cubicBezTo>
                    <a:pt x="1728" y="10394"/>
                    <a:pt x="4036" y="12302"/>
                    <a:pt x="6390" y="12302"/>
                  </a:cubicBezTo>
                  <a:cubicBezTo>
                    <a:pt x="6771" y="12302"/>
                    <a:pt x="7154" y="12252"/>
                    <a:pt x="7532" y="12147"/>
                  </a:cubicBezTo>
                  <a:cubicBezTo>
                    <a:pt x="10240" y="11374"/>
                    <a:pt x="11658" y="8073"/>
                    <a:pt x="10730" y="4746"/>
                  </a:cubicBezTo>
                  <a:cubicBezTo>
                    <a:pt x="9909" y="1905"/>
                    <a:pt x="7617" y="0"/>
                    <a:pt x="5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1067057" y="726636"/>
              <a:ext cx="200196" cy="210462"/>
            </a:xfrm>
            <a:custGeom>
              <a:rect b="b" l="l" r="r" t="t"/>
              <a:pathLst>
                <a:path extrusionOk="0" h="9246" w="8795">
                  <a:moveTo>
                    <a:pt x="4046" y="916"/>
                  </a:moveTo>
                  <a:cubicBezTo>
                    <a:pt x="5465" y="916"/>
                    <a:pt x="6860" y="2074"/>
                    <a:pt x="7351" y="3790"/>
                  </a:cubicBezTo>
                  <a:cubicBezTo>
                    <a:pt x="7918" y="5802"/>
                    <a:pt x="7067" y="7762"/>
                    <a:pt x="5416" y="8226"/>
                  </a:cubicBezTo>
                  <a:cubicBezTo>
                    <a:pt x="5186" y="8292"/>
                    <a:pt x="4952" y="8323"/>
                    <a:pt x="4719" y="8323"/>
                  </a:cubicBezTo>
                  <a:cubicBezTo>
                    <a:pt x="3311" y="8323"/>
                    <a:pt x="1931" y="7170"/>
                    <a:pt x="1445" y="5466"/>
                  </a:cubicBezTo>
                  <a:cubicBezTo>
                    <a:pt x="877" y="3455"/>
                    <a:pt x="1780" y="1469"/>
                    <a:pt x="3379" y="1004"/>
                  </a:cubicBezTo>
                  <a:cubicBezTo>
                    <a:pt x="3600" y="945"/>
                    <a:pt x="3823" y="916"/>
                    <a:pt x="4046" y="916"/>
                  </a:cubicBezTo>
                  <a:close/>
                  <a:moveTo>
                    <a:pt x="4009" y="1"/>
                  </a:moveTo>
                  <a:cubicBezTo>
                    <a:pt x="3713" y="1"/>
                    <a:pt x="3415" y="42"/>
                    <a:pt x="3121" y="128"/>
                  </a:cubicBezTo>
                  <a:cubicBezTo>
                    <a:pt x="1084" y="695"/>
                    <a:pt x="0" y="3171"/>
                    <a:pt x="723" y="5673"/>
                  </a:cubicBezTo>
                  <a:cubicBezTo>
                    <a:pt x="1322" y="7803"/>
                    <a:pt x="3047" y="9246"/>
                    <a:pt x="4815" y="9246"/>
                  </a:cubicBezTo>
                  <a:cubicBezTo>
                    <a:pt x="5102" y="9246"/>
                    <a:pt x="5390" y="9208"/>
                    <a:pt x="5674" y="9129"/>
                  </a:cubicBezTo>
                  <a:cubicBezTo>
                    <a:pt x="7712" y="8561"/>
                    <a:pt x="8795" y="6059"/>
                    <a:pt x="8099" y="3584"/>
                  </a:cubicBezTo>
                  <a:cubicBezTo>
                    <a:pt x="7481" y="1443"/>
                    <a:pt x="5768" y="1"/>
                    <a:pt x="4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1143952" y="1042345"/>
              <a:ext cx="251890" cy="264819"/>
            </a:xfrm>
            <a:custGeom>
              <a:rect b="b" l="l" r="r" t="t"/>
              <a:pathLst>
                <a:path extrusionOk="0" h="11634" w="11066">
                  <a:moveTo>
                    <a:pt x="5041" y="1"/>
                  </a:moveTo>
                  <a:cubicBezTo>
                    <a:pt x="4668" y="1"/>
                    <a:pt x="4292" y="52"/>
                    <a:pt x="3921" y="160"/>
                  </a:cubicBezTo>
                  <a:cubicBezTo>
                    <a:pt x="1368" y="882"/>
                    <a:pt x="1" y="4003"/>
                    <a:pt x="904" y="7149"/>
                  </a:cubicBezTo>
                  <a:cubicBezTo>
                    <a:pt x="1656" y="9828"/>
                    <a:pt x="3816" y="11633"/>
                    <a:pt x="6044" y="11633"/>
                  </a:cubicBezTo>
                  <a:cubicBezTo>
                    <a:pt x="6411" y="11633"/>
                    <a:pt x="6780" y="11584"/>
                    <a:pt x="7145" y="11482"/>
                  </a:cubicBezTo>
                  <a:cubicBezTo>
                    <a:pt x="9698" y="10760"/>
                    <a:pt x="11065" y="7639"/>
                    <a:pt x="10162" y="4518"/>
                  </a:cubicBezTo>
                  <a:cubicBezTo>
                    <a:pt x="9412" y="1825"/>
                    <a:pt x="7262" y="1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1163916" y="1062605"/>
              <a:ext cx="212556" cy="224507"/>
            </a:xfrm>
            <a:custGeom>
              <a:rect b="b" l="l" r="r" t="t"/>
              <a:pathLst>
                <a:path extrusionOk="0" h="9863" w="9338">
                  <a:moveTo>
                    <a:pt x="4226" y="0"/>
                  </a:moveTo>
                  <a:cubicBezTo>
                    <a:pt x="3927" y="0"/>
                    <a:pt x="3625" y="39"/>
                    <a:pt x="3328" y="121"/>
                  </a:cubicBezTo>
                  <a:cubicBezTo>
                    <a:pt x="1136" y="740"/>
                    <a:pt x="1" y="3396"/>
                    <a:pt x="749" y="6053"/>
                  </a:cubicBezTo>
                  <a:cubicBezTo>
                    <a:pt x="1371" y="8340"/>
                    <a:pt x="3197" y="9863"/>
                    <a:pt x="5093" y="9863"/>
                  </a:cubicBezTo>
                  <a:cubicBezTo>
                    <a:pt x="5398" y="9863"/>
                    <a:pt x="5706" y="9823"/>
                    <a:pt x="6010" y="9741"/>
                  </a:cubicBezTo>
                  <a:cubicBezTo>
                    <a:pt x="8176" y="9122"/>
                    <a:pt x="9337" y="6465"/>
                    <a:pt x="8589" y="3835"/>
                  </a:cubicBezTo>
                  <a:cubicBezTo>
                    <a:pt x="7944" y="1543"/>
                    <a:pt x="6109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1189753" y="1090718"/>
              <a:ext cx="160294" cy="168625"/>
            </a:xfrm>
            <a:custGeom>
              <a:rect b="b" l="l" r="r" t="t"/>
              <a:pathLst>
                <a:path extrusionOk="0" h="7408" w="7042">
                  <a:moveTo>
                    <a:pt x="3256" y="745"/>
                  </a:moveTo>
                  <a:cubicBezTo>
                    <a:pt x="4383" y="745"/>
                    <a:pt x="5504" y="1663"/>
                    <a:pt x="5881" y="3038"/>
                  </a:cubicBezTo>
                  <a:cubicBezTo>
                    <a:pt x="6345" y="4637"/>
                    <a:pt x="5649" y="6211"/>
                    <a:pt x="4333" y="6597"/>
                  </a:cubicBezTo>
                  <a:cubicBezTo>
                    <a:pt x="4156" y="6647"/>
                    <a:pt x="3976" y="6671"/>
                    <a:pt x="3795" y="6671"/>
                  </a:cubicBezTo>
                  <a:cubicBezTo>
                    <a:pt x="2665" y="6671"/>
                    <a:pt x="1539" y="5736"/>
                    <a:pt x="1161" y="4379"/>
                  </a:cubicBezTo>
                  <a:cubicBezTo>
                    <a:pt x="697" y="2780"/>
                    <a:pt x="1393" y="1181"/>
                    <a:pt x="2709" y="820"/>
                  </a:cubicBezTo>
                  <a:cubicBezTo>
                    <a:pt x="2889" y="770"/>
                    <a:pt x="3072" y="745"/>
                    <a:pt x="3256" y="745"/>
                  </a:cubicBezTo>
                  <a:close/>
                  <a:moveTo>
                    <a:pt x="3200" y="1"/>
                  </a:moveTo>
                  <a:cubicBezTo>
                    <a:pt x="2967" y="1"/>
                    <a:pt x="2733" y="32"/>
                    <a:pt x="2502" y="98"/>
                  </a:cubicBezTo>
                  <a:cubicBezTo>
                    <a:pt x="903" y="562"/>
                    <a:pt x="1" y="2548"/>
                    <a:pt x="568" y="4534"/>
                  </a:cubicBezTo>
                  <a:cubicBezTo>
                    <a:pt x="1058" y="6250"/>
                    <a:pt x="2454" y="7408"/>
                    <a:pt x="3872" y="7408"/>
                  </a:cubicBezTo>
                  <a:cubicBezTo>
                    <a:pt x="4095" y="7408"/>
                    <a:pt x="4319" y="7379"/>
                    <a:pt x="4540" y="7320"/>
                  </a:cubicBezTo>
                  <a:cubicBezTo>
                    <a:pt x="6165" y="6855"/>
                    <a:pt x="7041" y="4844"/>
                    <a:pt x="6474" y="2858"/>
                  </a:cubicBezTo>
                  <a:cubicBezTo>
                    <a:pt x="5987" y="1154"/>
                    <a:pt x="4608" y="1"/>
                    <a:pt x="3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1293077" y="1382958"/>
              <a:ext cx="142675" cy="162638"/>
            </a:xfrm>
            <a:custGeom>
              <a:rect b="b" l="l" r="r" t="t"/>
              <a:pathLst>
                <a:path extrusionOk="0" fill="none" h="7145" w="6268">
                  <a:moveTo>
                    <a:pt x="5752" y="2812"/>
                  </a:moveTo>
                  <a:cubicBezTo>
                    <a:pt x="6268" y="4540"/>
                    <a:pt x="5520" y="6319"/>
                    <a:pt x="4076" y="6732"/>
                  </a:cubicBezTo>
                  <a:cubicBezTo>
                    <a:pt x="2606" y="7145"/>
                    <a:pt x="1032" y="6087"/>
                    <a:pt x="517" y="4359"/>
                  </a:cubicBezTo>
                  <a:cubicBezTo>
                    <a:pt x="1" y="2606"/>
                    <a:pt x="775" y="852"/>
                    <a:pt x="2219" y="439"/>
                  </a:cubicBezTo>
                  <a:cubicBezTo>
                    <a:pt x="3663" y="1"/>
                    <a:pt x="5262" y="1084"/>
                    <a:pt x="5752" y="281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75">
              <a:solidFill>
                <a:schemeClr val="lt1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1271952" y="1358305"/>
              <a:ext cx="185537" cy="212533"/>
            </a:xfrm>
            <a:custGeom>
              <a:rect b="b" l="l" r="r" t="t"/>
              <a:pathLst>
                <a:path extrusionOk="0" fill="none" h="9337" w="8151">
                  <a:moveTo>
                    <a:pt x="7480" y="3663"/>
                  </a:moveTo>
                  <a:cubicBezTo>
                    <a:pt x="8150" y="5907"/>
                    <a:pt x="7170" y="8228"/>
                    <a:pt x="5262" y="8769"/>
                  </a:cubicBezTo>
                  <a:cubicBezTo>
                    <a:pt x="3379" y="9337"/>
                    <a:pt x="1316" y="7944"/>
                    <a:pt x="645" y="5674"/>
                  </a:cubicBezTo>
                  <a:cubicBezTo>
                    <a:pt x="0" y="3405"/>
                    <a:pt x="980" y="1110"/>
                    <a:pt x="2863" y="568"/>
                  </a:cubicBezTo>
                  <a:cubicBezTo>
                    <a:pt x="4746" y="1"/>
                    <a:pt x="6809" y="1393"/>
                    <a:pt x="7480" y="366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3875">
              <a:solidFill>
                <a:schemeClr val="lt1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785250" y="2811350"/>
              <a:ext cx="146795" cy="1224700"/>
            </a:xfrm>
            <a:custGeom>
              <a:rect b="b" l="l" r="r" t="t"/>
              <a:pathLst>
                <a:path extrusionOk="0" h="63292" w="6449">
                  <a:moveTo>
                    <a:pt x="6448" y="1"/>
                  </a:moveTo>
                  <a:lnTo>
                    <a:pt x="1" y="491"/>
                  </a:lnTo>
                  <a:lnTo>
                    <a:pt x="1" y="63291"/>
                  </a:lnTo>
                  <a:lnTo>
                    <a:pt x="6448" y="63291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4109943" y="2090999"/>
              <a:ext cx="146795" cy="1077281"/>
            </a:xfrm>
            <a:custGeom>
              <a:rect b="b" l="l" r="r" t="t"/>
              <a:pathLst>
                <a:path extrusionOk="0" h="47327" w="6449">
                  <a:moveTo>
                    <a:pt x="6448" y="0"/>
                  </a:moveTo>
                  <a:lnTo>
                    <a:pt x="1" y="361"/>
                  </a:lnTo>
                  <a:lnTo>
                    <a:pt x="1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4110535" y="2090999"/>
              <a:ext cx="146795" cy="573569"/>
            </a:xfrm>
            <a:custGeom>
              <a:rect b="b" l="l" r="r" t="t"/>
              <a:pathLst>
                <a:path extrusionOk="0" h="25198" w="6449">
                  <a:moveTo>
                    <a:pt x="6448" y="0"/>
                  </a:moveTo>
                  <a:lnTo>
                    <a:pt x="0" y="361"/>
                  </a:lnTo>
                  <a:lnTo>
                    <a:pt x="0" y="25198"/>
                  </a:lnTo>
                  <a:cubicBezTo>
                    <a:pt x="413" y="23496"/>
                    <a:pt x="1264" y="21948"/>
                    <a:pt x="2451" y="20659"/>
                  </a:cubicBezTo>
                  <a:cubicBezTo>
                    <a:pt x="3766" y="19292"/>
                    <a:pt x="5313" y="18260"/>
                    <a:pt x="6319" y="16610"/>
                  </a:cubicBezTo>
                  <a:cubicBezTo>
                    <a:pt x="6371" y="16532"/>
                    <a:pt x="6397" y="16481"/>
                    <a:pt x="6448" y="16403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1746925" y="3298075"/>
              <a:ext cx="146773" cy="1521445"/>
            </a:xfrm>
            <a:custGeom>
              <a:rect b="b" l="l" r="r" t="t"/>
              <a:pathLst>
                <a:path extrusionOk="0" h="47327" w="6448">
                  <a:moveTo>
                    <a:pt x="6448" y="0"/>
                  </a:moveTo>
                  <a:lnTo>
                    <a:pt x="0" y="361"/>
                  </a:lnTo>
                  <a:lnTo>
                    <a:pt x="0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1746916" y="3298064"/>
              <a:ext cx="146773" cy="800193"/>
            </a:xfrm>
            <a:custGeom>
              <a:rect b="b" l="l" r="r" t="t"/>
              <a:pathLst>
                <a:path extrusionOk="0" h="35154" w="6448">
                  <a:moveTo>
                    <a:pt x="6448" y="0"/>
                  </a:moveTo>
                  <a:lnTo>
                    <a:pt x="0" y="361"/>
                  </a:lnTo>
                  <a:lnTo>
                    <a:pt x="0" y="35153"/>
                  </a:lnTo>
                  <a:cubicBezTo>
                    <a:pt x="696" y="33580"/>
                    <a:pt x="1676" y="32161"/>
                    <a:pt x="2914" y="30949"/>
                  </a:cubicBezTo>
                  <a:cubicBezTo>
                    <a:pt x="4230" y="29531"/>
                    <a:pt x="5313" y="27906"/>
                    <a:pt x="6087" y="26126"/>
                  </a:cubicBezTo>
                  <a:cubicBezTo>
                    <a:pt x="6216" y="25817"/>
                    <a:pt x="6319" y="25507"/>
                    <a:pt x="6448" y="25198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644927" y="1800375"/>
              <a:ext cx="3926873" cy="1822275"/>
            </a:xfrm>
            <a:custGeom>
              <a:rect b="b" l="l" r="r" t="t"/>
              <a:pathLst>
                <a:path extrusionOk="0" h="80056" w="172515">
                  <a:moveTo>
                    <a:pt x="121553" y="1"/>
                  </a:moveTo>
                  <a:lnTo>
                    <a:pt x="1" y="43974"/>
                  </a:lnTo>
                  <a:lnTo>
                    <a:pt x="50035" y="80056"/>
                  </a:lnTo>
                  <a:lnTo>
                    <a:pt x="172515" y="13206"/>
                  </a:lnTo>
                  <a:lnTo>
                    <a:pt x="121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644927" y="2801384"/>
              <a:ext cx="1138922" cy="1009767"/>
            </a:xfrm>
            <a:custGeom>
              <a:rect b="b" l="l" r="r" t="t"/>
              <a:pathLst>
                <a:path extrusionOk="0" h="44361" w="50035">
                  <a:moveTo>
                    <a:pt x="1" y="0"/>
                  </a:moveTo>
                  <a:lnTo>
                    <a:pt x="1" y="5262"/>
                  </a:lnTo>
                  <a:lnTo>
                    <a:pt x="50035" y="44360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1783884" y="2100969"/>
              <a:ext cx="2787974" cy="1710147"/>
            </a:xfrm>
            <a:custGeom>
              <a:rect b="b" l="l" r="r" t="t"/>
              <a:pathLst>
                <a:path extrusionOk="0" h="75130" w="122481">
                  <a:moveTo>
                    <a:pt x="122481" y="1"/>
                  </a:moveTo>
                  <a:lnTo>
                    <a:pt x="1" y="66851"/>
                  </a:lnTo>
                  <a:lnTo>
                    <a:pt x="1" y="75129"/>
                  </a:lnTo>
                  <a:lnTo>
                    <a:pt x="122481" y="4617"/>
                  </a:lnTo>
                  <a:lnTo>
                    <a:pt x="12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644927" y="2801384"/>
              <a:ext cx="1138922" cy="869459"/>
            </a:xfrm>
            <a:custGeom>
              <a:rect b="b" l="l" r="r" t="t"/>
              <a:pathLst>
                <a:path extrusionOk="0" h="38197" w="50035">
                  <a:moveTo>
                    <a:pt x="1" y="0"/>
                  </a:moveTo>
                  <a:lnTo>
                    <a:pt x="1" y="2605"/>
                  </a:lnTo>
                  <a:lnTo>
                    <a:pt x="50035" y="38196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644927" y="1800375"/>
              <a:ext cx="3419656" cy="1821683"/>
            </a:xfrm>
            <a:custGeom>
              <a:rect b="b" l="l" r="r" t="t"/>
              <a:pathLst>
                <a:path extrusionOk="0" h="80030" w="150232">
                  <a:moveTo>
                    <a:pt x="121553" y="1"/>
                  </a:moveTo>
                  <a:lnTo>
                    <a:pt x="1" y="43974"/>
                  </a:lnTo>
                  <a:lnTo>
                    <a:pt x="50035" y="80030"/>
                  </a:lnTo>
                  <a:lnTo>
                    <a:pt x="75129" y="66361"/>
                  </a:lnTo>
                  <a:cubicBezTo>
                    <a:pt x="74368" y="66317"/>
                    <a:pt x="73607" y="66296"/>
                    <a:pt x="72848" y="66296"/>
                  </a:cubicBezTo>
                  <a:cubicBezTo>
                    <a:pt x="70929" y="66296"/>
                    <a:pt x="69018" y="66430"/>
                    <a:pt x="67134" y="66670"/>
                  </a:cubicBezTo>
                  <a:cubicBezTo>
                    <a:pt x="63462" y="67154"/>
                    <a:pt x="59726" y="67860"/>
                    <a:pt x="56014" y="67860"/>
                  </a:cubicBezTo>
                  <a:cubicBezTo>
                    <a:pt x="54981" y="67860"/>
                    <a:pt x="53951" y="67805"/>
                    <a:pt x="52923" y="67676"/>
                  </a:cubicBezTo>
                  <a:cubicBezTo>
                    <a:pt x="49313" y="67212"/>
                    <a:pt x="45496" y="65767"/>
                    <a:pt x="42839" y="63163"/>
                  </a:cubicBezTo>
                  <a:cubicBezTo>
                    <a:pt x="38738" y="59088"/>
                    <a:pt x="39177" y="53207"/>
                    <a:pt x="41653" y="48359"/>
                  </a:cubicBezTo>
                  <a:cubicBezTo>
                    <a:pt x="43020" y="45676"/>
                    <a:pt x="44851" y="43226"/>
                    <a:pt x="47043" y="41137"/>
                  </a:cubicBezTo>
                  <a:cubicBezTo>
                    <a:pt x="49777" y="38532"/>
                    <a:pt x="53027" y="36624"/>
                    <a:pt x="56276" y="34767"/>
                  </a:cubicBezTo>
                  <a:cubicBezTo>
                    <a:pt x="72860" y="25328"/>
                    <a:pt x="95762" y="17307"/>
                    <a:pt x="114615" y="14650"/>
                  </a:cubicBezTo>
                  <a:cubicBezTo>
                    <a:pt x="120856" y="13773"/>
                    <a:pt x="143114" y="15346"/>
                    <a:pt x="150232" y="7661"/>
                  </a:cubicBezTo>
                  <a:lnTo>
                    <a:pt x="1215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1851401" y="2167894"/>
              <a:ext cx="2072344" cy="1047348"/>
            </a:xfrm>
            <a:custGeom>
              <a:rect b="b" l="l" r="r" t="t"/>
              <a:pathLst>
                <a:path extrusionOk="0" h="46012" w="91042">
                  <a:moveTo>
                    <a:pt x="67521" y="1"/>
                  </a:moveTo>
                  <a:lnTo>
                    <a:pt x="1" y="29093"/>
                  </a:lnTo>
                  <a:lnTo>
                    <a:pt x="1" y="30125"/>
                  </a:lnTo>
                  <a:lnTo>
                    <a:pt x="23960" y="46012"/>
                  </a:lnTo>
                  <a:lnTo>
                    <a:pt x="91042" y="9002"/>
                  </a:lnTo>
                  <a:lnTo>
                    <a:pt x="91042" y="8151"/>
                  </a:lnTo>
                  <a:lnTo>
                    <a:pt x="67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1851401" y="2141488"/>
              <a:ext cx="2072344" cy="1022105"/>
            </a:xfrm>
            <a:custGeom>
              <a:rect b="b" l="l" r="r" t="t"/>
              <a:pathLst>
                <a:path extrusionOk="0" h="44903" w="91042">
                  <a:moveTo>
                    <a:pt x="67882" y="0"/>
                  </a:moveTo>
                  <a:lnTo>
                    <a:pt x="1" y="30253"/>
                  </a:lnTo>
                  <a:lnTo>
                    <a:pt x="24192" y="44902"/>
                  </a:lnTo>
                  <a:lnTo>
                    <a:pt x="91042" y="9311"/>
                  </a:lnTo>
                  <a:lnTo>
                    <a:pt x="67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3028533" y="1914284"/>
              <a:ext cx="358714" cy="328190"/>
            </a:xfrm>
            <a:custGeom>
              <a:rect b="b" l="l" r="r" t="t"/>
              <a:pathLst>
                <a:path extrusionOk="0" fill="none" h="14418" w="15759">
                  <a:moveTo>
                    <a:pt x="2012" y="0"/>
                  </a:moveTo>
                  <a:cubicBezTo>
                    <a:pt x="1315" y="1909"/>
                    <a:pt x="0" y="3482"/>
                    <a:pt x="2528" y="4849"/>
                  </a:cubicBezTo>
                  <a:cubicBezTo>
                    <a:pt x="4281" y="5778"/>
                    <a:pt x="6757" y="5365"/>
                    <a:pt x="8717" y="5545"/>
                  </a:cubicBezTo>
                  <a:cubicBezTo>
                    <a:pt x="10884" y="5752"/>
                    <a:pt x="11761" y="6706"/>
                    <a:pt x="12277" y="8847"/>
                  </a:cubicBezTo>
                  <a:cubicBezTo>
                    <a:pt x="12715" y="10729"/>
                    <a:pt x="13102" y="14417"/>
                    <a:pt x="15758" y="14160"/>
                  </a:cubicBezTo>
                </a:path>
              </a:pathLst>
            </a:custGeom>
            <a:noFill/>
            <a:ln cap="flat" cmpd="sng" w="8375">
              <a:solidFill>
                <a:schemeClr val="accent3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3303882" y="2218316"/>
              <a:ext cx="300010" cy="208345"/>
            </a:xfrm>
            <a:custGeom>
              <a:rect b="b" l="l" r="r" t="t"/>
              <a:pathLst>
                <a:path extrusionOk="0" h="9153" w="13180">
                  <a:moveTo>
                    <a:pt x="5648" y="1"/>
                  </a:moveTo>
                  <a:cubicBezTo>
                    <a:pt x="4852" y="1"/>
                    <a:pt x="4039" y="270"/>
                    <a:pt x="2708" y="752"/>
                  </a:cubicBezTo>
                  <a:cubicBezTo>
                    <a:pt x="0" y="1732"/>
                    <a:pt x="825" y="4208"/>
                    <a:pt x="1522" y="5033"/>
                  </a:cubicBezTo>
                  <a:cubicBezTo>
                    <a:pt x="1698" y="5239"/>
                    <a:pt x="1741" y="5285"/>
                    <a:pt x="1799" y="5285"/>
                  </a:cubicBezTo>
                  <a:cubicBezTo>
                    <a:pt x="1845" y="5285"/>
                    <a:pt x="1901" y="5257"/>
                    <a:pt x="2042" y="5257"/>
                  </a:cubicBezTo>
                  <a:cubicBezTo>
                    <a:pt x="2191" y="5257"/>
                    <a:pt x="2435" y="5288"/>
                    <a:pt x="2863" y="5420"/>
                  </a:cubicBezTo>
                  <a:cubicBezTo>
                    <a:pt x="4230" y="5859"/>
                    <a:pt x="4410" y="6374"/>
                    <a:pt x="5236" y="7690"/>
                  </a:cubicBezTo>
                  <a:cubicBezTo>
                    <a:pt x="5818" y="8590"/>
                    <a:pt x="7199" y="9152"/>
                    <a:pt x="8724" y="9152"/>
                  </a:cubicBezTo>
                  <a:cubicBezTo>
                    <a:pt x="9426" y="9152"/>
                    <a:pt x="10159" y="9033"/>
                    <a:pt x="10858" y="8773"/>
                  </a:cubicBezTo>
                  <a:cubicBezTo>
                    <a:pt x="12483" y="8154"/>
                    <a:pt x="13024" y="6684"/>
                    <a:pt x="13102" y="5446"/>
                  </a:cubicBezTo>
                  <a:cubicBezTo>
                    <a:pt x="13179" y="4182"/>
                    <a:pt x="11606" y="2325"/>
                    <a:pt x="8614" y="932"/>
                  </a:cubicBezTo>
                  <a:cubicBezTo>
                    <a:pt x="7276" y="290"/>
                    <a:pt x="6472" y="1"/>
                    <a:pt x="5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3364342" y="2221025"/>
              <a:ext cx="162046" cy="102591"/>
            </a:xfrm>
            <a:custGeom>
              <a:rect b="b" l="l" r="r" t="t"/>
              <a:pathLst>
                <a:path extrusionOk="0" h="4507" w="7119">
                  <a:moveTo>
                    <a:pt x="1858" y="0"/>
                  </a:moveTo>
                  <a:cubicBezTo>
                    <a:pt x="1690" y="0"/>
                    <a:pt x="1433" y="29"/>
                    <a:pt x="981" y="117"/>
                  </a:cubicBezTo>
                  <a:cubicBezTo>
                    <a:pt x="826" y="143"/>
                    <a:pt x="0" y="504"/>
                    <a:pt x="52" y="633"/>
                  </a:cubicBezTo>
                  <a:cubicBezTo>
                    <a:pt x="542" y="1613"/>
                    <a:pt x="3766" y="3883"/>
                    <a:pt x="3766" y="3883"/>
                  </a:cubicBezTo>
                  <a:cubicBezTo>
                    <a:pt x="4267" y="4313"/>
                    <a:pt x="4861" y="4507"/>
                    <a:pt x="5405" y="4507"/>
                  </a:cubicBezTo>
                  <a:cubicBezTo>
                    <a:pt x="6261" y="4507"/>
                    <a:pt x="6994" y="4027"/>
                    <a:pt x="7041" y="3238"/>
                  </a:cubicBezTo>
                  <a:cubicBezTo>
                    <a:pt x="7119" y="2026"/>
                    <a:pt x="2915" y="117"/>
                    <a:pt x="2425" y="91"/>
                  </a:cubicBezTo>
                  <a:cubicBezTo>
                    <a:pt x="2169" y="75"/>
                    <a:pt x="213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0"/>
            <p:cNvSpPr/>
            <p:nvPr/>
          </p:nvSpPr>
          <p:spPr>
            <a:xfrm>
              <a:off x="3325007" y="2270604"/>
              <a:ext cx="272422" cy="161932"/>
            </a:xfrm>
            <a:custGeom>
              <a:rect b="b" l="l" r="r" t="t"/>
              <a:pathLst>
                <a:path extrusionOk="0" h="7114" w="11968">
                  <a:moveTo>
                    <a:pt x="1048" y="0"/>
                  </a:moveTo>
                  <a:cubicBezTo>
                    <a:pt x="855" y="0"/>
                    <a:pt x="673" y="75"/>
                    <a:pt x="516" y="260"/>
                  </a:cubicBezTo>
                  <a:cubicBezTo>
                    <a:pt x="0" y="1086"/>
                    <a:pt x="52" y="2143"/>
                    <a:pt x="671" y="2917"/>
                  </a:cubicBezTo>
                  <a:cubicBezTo>
                    <a:pt x="1058" y="3381"/>
                    <a:pt x="2244" y="3819"/>
                    <a:pt x="2760" y="4180"/>
                  </a:cubicBezTo>
                  <a:cubicBezTo>
                    <a:pt x="3508" y="4671"/>
                    <a:pt x="3843" y="5573"/>
                    <a:pt x="4591" y="6115"/>
                  </a:cubicBezTo>
                  <a:cubicBezTo>
                    <a:pt x="5339" y="6656"/>
                    <a:pt x="6242" y="6992"/>
                    <a:pt x="7170" y="7095"/>
                  </a:cubicBezTo>
                  <a:cubicBezTo>
                    <a:pt x="7280" y="7107"/>
                    <a:pt x="7407" y="7114"/>
                    <a:pt x="7548" y="7114"/>
                  </a:cubicBezTo>
                  <a:cubicBezTo>
                    <a:pt x="8897" y="7114"/>
                    <a:pt x="11500" y="6502"/>
                    <a:pt x="11967" y="4284"/>
                  </a:cubicBezTo>
                  <a:lnTo>
                    <a:pt x="11967" y="4284"/>
                  </a:lnTo>
                  <a:cubicBezTo>
                    <a:pt x="10887" y="5534"/>
                    <a:pt x="9824" y="5966"/>
                    <a:pt x="8807" y="5966"/>
                  </a:cubicBezTo>
                  <a:cubicBezTo>
                    <a:pt x="8586" y="5966"/>
                    <a:pt x="8367" y="5945"/>
                    <a:pt x="8150" y="5908"/>
                  </a:cubicBezTo>
                  <a:cubicBezTo>
                    <a:pt x="5700" y="5444"/>
                    <a:pt x="4540" y="2762"/>
                    <a:pt x="2863" y="1215"/>
                  </a:cubicBezTo>
                  <a:cubicBezTo>
                    <a:pt x="2523" y="894"/>
                    <a:pt x="171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0"/>
            <p:cNvSpPr/>
            <p:nvPr/>
          </p:nvSpPr>
          <p:spPr>
            <a:xfrm>
              <a:off x="3397213" y="2231837"/>
              <a:ext cx="59319" cy="36579"/>
            </a:xfrm>
            <a:custGeom>
              <a:rect b="b" l="l" r="r" t="t"/>
              <a:pathLst>
                <a:path extrusionOk="0" h="1607" w="2606">
                  <a:moveTo>
                    <a:pt x="579" y="0"/>
                  </a:moveTo>
                  <a:cubicBezTo>
                    <a:pt x="300" y="0"/>
                    <a:pt x="73" y="153"/>
                    <a:pt x="1" y="416"/>
                  </a:cubicBezTo>
                  <a:cubicBezTo>
                    <a:pt x="1" y="416"/>
                    <a:pt x="1634" y="1604"/>
                    <a:pt x="1943" y="1604"/>
                  </a:cubicBezTo>
                  <a:cubicBezTo>
                    <a:pt x="1950" y="1604"/>
                    <a:pt x="1956" y="1603"/>
                    <a:pt x="1961" y="1602"/>
                  </a:cubicBezTo>
                  <a:cubicBezTo>
                    <a:pt x="1980" y="1605"/>
                    <a:pt x="1998" y="1606"/>
                    <a:pt x="2016" y="1606"/>
                  </a:cubicBezTo>
                  <a:cubicBezTo>
                    <a:pt x="2173" y="1606"/>
                    <a:pt x="2307" y="1511"/>
                    <a:pt x="2399" y="1396"/>
                  </a:cubicBezTo>
                  <a:cubicBezTo>
                    <a:pt x="2606" y="1190"/>
                    <a:pt x="2451" y="983"/>
                    <a:pt x="2116" y="700"/>
                  </a:cubicBezTo>
                  <a:cubicBezTo>
                    <a:pt x="1780" y="390"/>
                    <a:pt x="1161" y="3"/>
                    <a:pt x="646" y="3"/>
                  </a:cubicBezTo>
                  <a:cubicBezTo>
                    <a:pt x="623" y="1"/>
                    <a:pt x="601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0"/>
            <p:cNvSpPr/>
            <p:nvPr/>
          </p:nvSpPr>
          <p:spPr>
            <a:xfrm>
              <a:off x="2211887" y="2725057"/>
              <a:ext cx="297073" cy="243058"/>
            </a:xfrm>
            <a:custGeom>
              <a:rect b="b" l="l" r="r" t="t"/>
              <a:pathLst>
                <a:path extrusionOk="0" h="10678" w="13051">
                  <a:moveTo>
                    <a:pt x="336" y="0"/>
                  </a:moveTo>
                  <a:lnTo>
                    <a:pt x="0" y="1599"/>
                  </a:lnTo>
                  <a:lnTo>
                    <a:pt x="12173" y="10059"/>
                  </a:lnTo>
                  <a:lnTo>
                    <a:pt x="13050" y="10678"/>
                  </a:lnTo>
                  <a:lnTo>
                    <a:pt x="13050" y="804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0"/>
            <p:cNvSpPr/>
            <p:nvPr/>
          </p:nvSpPr>
          <p:spPr>
            <a:xfrm>
              <a:off x="2240068" y="2780828"/>
              <a:ext cx="268893" cy="187290"/>
            </a:xfrm>
            <a:custGeom>
              <a:rect b="b" l="l" r="r" t="t"/>
              <a:pathLst>
                <a:path extrusionOk="0" h="8228" w="11813">
                  <a:moveTo>
                    <a:pt x="0" y="1"/>
                  </a:moveTo>
                  <a:lnTo>
                    <a:pt x="11812" y="8228"/>
                  </a:lnTo>
                  <a:lnTo>
                    <a:pt x="11039" y="67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0"/>
            <p:cNvSpPr/>
            <p:nvPr/>
          </p:nvSpPr>
          <p:spPr>
            <a:xfrm>
              <a:off x="2219512" y="2344631"/>
              <a:ext cx="1137169" cy="563599"/>
            </a:xfrm>
            <a:custGeom>
              <a:rect b="b" l="l" r="r" t="t"/>
              <a:pathLst>
                <a:path extrusionOk="0" h="24760" w="49958">
                  <a:moveTo>
                    <a:pt x="38609" y="0"/>
                  </a:moveTo>
                  <a:lnTo>
                    <a:pt x="1" y="16712"/>
                  </a:lnTo>
                  <a:lnTo>
                    <a:pt x="12715" y="24759"/>
                  </a:lnTo>
                  <a:lnTo>
                    <a:pt x="49957" y="5107"/>
                  </a:lnTo>
                  <a:lnTo>
                    <a:pt x="3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0"/>
            <p:cNvSpPr/>
            <p:nvPr/>
          </p:nvSpPr>
          <p:spPr>
            <a:xfrm>
              <a:off x="2508952" y="2460862"/>
              <a:ext cx="862995" cy="507240"/>
            </a:xfrm>
            <a:custGeom>
              <a:rect b="b" l="l" r="r" t="t"/>
              <a:pathLst>
                <a:path extrusionOk="0" h="22284" w="37913">
                  <a:moveTo>
                    <a:pt x="37242" y="1"/>
                  </a:moveTo>
                  <a:lnTo>
                    <a:pt x="0" y="19653"/>
                  </a:lnTo>
                  <a:lnTo>
                    <a:pt x="0" y="22284"/>
                  </a:lnTo>
                  <a:lnTo>
                    <a:pt x="37913" y="1058"/>
                  </a:lnTo>
                  <a:lnTo>
                    <a:pt x="37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2274692" y="2363411"/>
              <a:ext cx="834246" cy="372212"/>
            </a:xfrm>
            <a:custGeom>
              <a:rect b="b" l="l" r="r" t="t"/>
              <a:pathLst>
                <a:path extrusionOk="0" h="16352" w="36650">
                  <a:moveTo>
                    <a:pt x="36108" y="0"/>
                  </a:moveTo>
                  <a:lnTo>
                    <a:pt x="1" y="15784"/>
                  </a:lnTo>
                  <a:lnTo>
                    <a:pt x="800" y="16352"/>
                  </a:lnTo>
                  <a:lnTo>
                    <a:pt x="36649" y="232"/>
                  </a:lnTo>
                  <a:lnTo>
                    <a:pt x="36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0"/>
            <p:cNvSpPr/>
            <p:nvPr/>
          </p:nvSpPr>
          <p:spPr>
            <a:xfrm>
              <a:off x="3032630" y="2457334"/>
              <a:ext cx="88091" cy="48757"/>
            </a:xfrm>
            <a:custGeom>
              <a:rect b="b" l="l" r="r" t="t"/>
              <a:pathLst>
                <a:path extrusionOk="0" h="2142" w="3870">
                  <a:moveTo>
                    <a:pt x="2038" y="1"/>
                  </a:moveTo>
                  <a:lnTo>
                    <a:pt x="1" y="981"/>
                  </a:lnTo>
                  <a:lnTo>
                    <a:pt x="1858" y="2141"/>
                  </a:lnTo>
                  <a:lnTo>
                    <a:pt x="3869" y="1136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0"/>
            <p:cNvSpPr/>
            <p:nvPr/>
          </p:nvSpPr>
          <p:spPr>
            <a:xfrm>
              <a:off x="2990950" y="2432089"/>
              <a:ext cx="77506" cy="41132"/>
            </a:xfrm>
            <a:custGeom>
              <a:rect b="b" l="l" r="r" t="t"/>
              <a:pathLst>
                <a:path extrusionOk="0" h="1807" w="3405">
                  <a:moveTo>
                    <a:pt x="2064" y="1"/>
                  </a:moveTo>
                  <a:lnTo>
                    <a:pt x="1" y="955"/>
                  </a:lnTo>
                  <a:lnTo>
                    <a:pt x="1367" y="1806"/>
                  </a:lnTo>
                  <a:lnTo>
                    <a:pt x="3405" y="82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0"/>
            <p:cNvSpPr/>
            <p:nvPr/>
          </p:nvSpPr>
          <p:spPr>
            <a:xfrm>
              <a:off x="2645147" y="2595896"/>
              <a:ext cx="75185" cy="40540"/>
            </a:xfrm>
            <a:custGeom>
              <a:rect b="b" l="l" r="r" t="t"/>
              <a:pathLst>
                <a:path extrusionOk="0" h="1781" w="3303">
                  <a:moveTo>
                    <a:pt x="1780" y="0"/>
                  </a:moveTo>
                  <a:lnTo>
                    <a:pt x="1" y="826"/>
                  </a:lnTo>
                  <a:lnTo>
                    <a:pt x="1522" y="1780"/>
                  </a:lnTo>
                  <a:lnTo>
                    <a:pt x="3302" y="955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0"/>
            <p:cNvSpPr/>
            <p:nvPr/>
          </p:nvSpPr>
          <p:spPr>
            <a:xfrm>
              <a:off x="3087832" y="2431520"/>
              <a:ext cx="85724" cy="46982"/>
            </a:xfrm>
            <a:custGeom>
              <a:rect b="b" l="l" r="r" t="t"/>
              <a:pathLst>
                <a:path extrusionOk="0" h="2064" w="3766">
                  <a:moveTo>
                    <a:pt x="1986" y="0"/>
                  </a:moveTo>
                  <a:lnTo>
                    <a:pt x="0" y="929"/>
                  </a:lnTo>
                  <a:lnTo>
                    <a:pt x="1831" y="2063"/>
                  </a:lnTo>
                  <a:lnTo>
                    <a:pt x="3765" y="1109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0"/>
            <p:cNvSpPr/>
            <p:nvPr/>
          </p:nvSpPr>
          <p:spPr>
            <a:xfrm>
              <a:off x="3047313" y="2406275"/>
              <a:ext cx="75162" cy="39925"/>
            </a:xfrm>
            <a:custGeom>
              <a:rect b="b" l="l" r="r" t="t"/>
              <a:pathLst>
                <a:path extrusionOk="0" h="1754" w="3302">
                  <a:moveTo>
                    <a:pt x="1986" y="0"/>
                  </a:moveTo>
                  <a:lnTo>
                    <a:pt x="0" y="929"/>
                  </a:lnTo>
                  <a:lnTo>
                    <a:pt x="1316" y="1754"/>
                  </a:lnTo>
                  <a:lnTo>
                    <a:pt x="3302" y="825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0"/>
            <p:cNvSpPr/>
            <p:nvPr/>
          </p:nvSpPr>
          <p:spPr>
            <a:xfrm>
              <a:off x="2887626" y="2482579"/>
              <a:ext cx="72225" cy="39356"/>
            </a:xfrm>
            <a:custGeom>
              <a:rect b="b" l="l" r="r" t="t"/>
              <a:pathLst>
                <a:path extrusionOk="0" h="1729" w="3173">
                  <a:moveTo>
                    <a:pt x="1780" y="1"/>
                  </a:moveTo>
                  <a:lnTo>
                    <a:pt x="0" y="852"/>
                  </a:lnTo>
                  <a:lnTo>
                    <a:pt x="1419" y="1729"/>
                  </a:lnTo>
                  <a:lnTo>
                    <a:pt x="3173" y="878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0"/>
            <p:cNvSpPr/>
            <p:nvPr/>
          </p:nvSpPr>
          <p:spPr>
            <a:xfrm>
              <a:off x="2694476" y="2567123"/>
              <a:ext cx="86315" cy="45821"/>
            </a:xfrm>
            <a:custGeom>
              <a:rect b="b" l="l" r="r" t="t"/>
              <a:pathLst>
                <a:path extrusionOk="0" h="2013" w="3792">
                  <a:moveTo>
                    <a:pt x="2296" y="1"/>
                  </a:moveTo>
                  <a:lnTo>
                    <a:pt x="0" y="1084"/>
                  </a:lnTo>
                  <a:lnTo>
                    <a:pt x="1522" y="2012"/>
                  </a:lnTo>
                  <a:lnTo>
                    <a:pt x="3791" y="929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0"/>
            <p:cNvSpPr/>
            <p:nvPr/>
          </p:nvSpPr>
          <p:spPr>
            <a:xfrm>
              <a:off x="2756120" y="2533069"/>
              <a:ext cx="96877" cy="51102"/>
            </a:xfrm>
            <a:custGeom>
              <a:rect b="b" l="l" r="r" t="t"/>
              <a:pathLst>
                <a:path extrusionOk="0" h="2245" w="4256">
                  <a:moveTo>
                    <a:pt x="2786" y="1"/>
                  </a:moveTo>
                  <a:lnTo>
                    <a:pt x="0" y="1316"/>
                  </a:lnTo>
                  <a:lnTo>
                    <a:pt x="1470" y="2245"/>
                  </a:lnTo>
                  <a:lnTo>
                    <a:pt x="4256" y="904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0"/>
            <p:cNvSpPr/>
            <p:nvPr/>
          </p:nvSpPr>
          <p:spPr>
            <a:xfrm>
              <a:off x="2829510" y="2506071"/>
              <a:ext cx="81035" cy="43454"/>
            </a:xfrm>
            <a:custGeom>
              <a:rect b="b" l="l" r="r" t="t"/>
              <a:pathLst>
                <a:path extrusionOk="0" h="1909" w="3560">
                  <a:moveTo>
                    <a:pt x="2141" y="0"/>
                  </a:moveTo>
                  <a:lnTo>
                    <a:pt x="0" y="1006"/>
                  </a:lnTo>
                  <a:lnTo>
                    <a:pt x="1444" y="1909"/>
                  </a:lnTo>
                  <a:lnTo>
                    <a:pt x="3559" y="877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0"/>
            <p:cNvSpPr/>
            <p:nvPr/>
          </p:nvSpPr>
          <p:spPr>
            <a:xfrm>
              <a:off x="2937524" y="2457926"/>
              <a:ext cx="75162" cy="40540"/>
            </a:xfrm>
            <a:custGeom>
              <a:rect b="b" l="l" r="r" t="t"/>
              <a:pathLst>
                <a:path extrusionOk="0" h="1781" w="3302">
                  <a:moveTo>
                    <a:pt x="1935" y="1"/>
                  </a:moveTo>
                  <a:lnTo>
                    <a:pt x="1" y="903"/>
                  </a:lnTo>
                  <a:lnTo>
                    <a:pt x="1393" y="1780"/>
                  </a:lnTo>
                  <a:lnTo>
                    <a:pt x="3302" y="852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0"/>
            <p:cNvSpPr/>
            <p:nvPr/>
          </p:nvSpPr>
          <p:spPr>
            <a:xfrm>
              <a:off x="2691540" y="2624670"/>
              <a:ext cx="88068" cy="49326"/>
            </a:xfrm>
            <a:custGeom>
              <a:rect b="b" l="l" r="r" t="t"/>
              <a:pathLst>
                <a:path extrusionOk="0" h="2167" w="3869">
                  <a:moveTo>
                    <a:pt x="1780" y="0"/>
                  </a:moveTo>
                  <a:lnTo>
                    <a:pt x="0" y="851"/>
                  </a:lnTo>
                  <a:lnTo>
                    <a:pt x="2141" y="2167"/>
                  </a:lnTo>
                  <a:lnTo>
                    <a:pt x="3869" y="1290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0"/>
            <p:cNvSpPr/>
            <p:nvPr/>
          </p:nvSpPr>
          <p:spPr>
            <a:xfrm>
              <a:off x="2631648" y="2648139"/>
              <a:ext cx="99836" cy="55791"/>
            </a:xfrm>
            <a:custGeom>
              <a:rect b="b" l="l" r="r" t="t"/>
              <a:pathLst>
                <a:path extrusionOk="0" h="2451" w="4386">
                  <a:moveTo>
                    <a:pt x="2244" y="1"/>
                  </a:moveTo>
                  <a:lnTo>
                    <a:pt x="1" y="1084"/>
                  </a:lnTo>
                  <a:lnTo>
                    <a:pt x="2193" y="2451"/>
                  </a:lnTo>
                  <a:lnTo>
                    <a:pt x="4385" y="1316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0"/>
            <p:cNvSpPr/>
            <p:nvPr/>
          </p:nvSpPr>
          <p:spPr>
            <a:xfrm>
              <a:off x="2512481" y="2702157"/>
              <a:ext cx="108623" cy="59911"/>
            </a:xfrm>
            <a:custGeom>
              <a:rect b="b" l="l" r="r" t="t"/>
              <a:pathLst>
                <a:path extrusionOk="0" h="2632" w="4772">
                  <a:moveTo>
                    <a:pt x="2553" y="1"/>
                  </a:moveTo>
                  <a:lnTo>
                    <a:pt x="0" y="1239"/>
                  </a:lnTo>
                  <a:lnTo>
                    <a:pt x="2270" y="2631"/>
                  </a:lnTo>
                  <a:lnTo>
                    <a:pt x="4771" y="1393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0"/>
            <p:cNvSpPr/>
            <p:nvPr/>
          </p:nvSpPr>
          <p:spPr>
            <a:xfrm>
              <a:off x="2979796" y="2483763"/>
              <a:ext cx="86315" cy="48165"/>
            </a:xfrm>
            <a:custGeom>
              <a:rect b="b" l="l" r="r" t="t"/>
              <a:pathLst>
                <a:path extrusionOk="0" h="2116" w="3792">
                  <a:moveTo>
                    <a:pt x="1909" y="0"/>
                  </a:moveTo>
                  <a:lnTo>
                    <a:pt x="1" y="929"/>
                  </a:lnTo>
                  <a:lnTo>
                    <a:pt x="1909" y="2115"/>
                  </a:lnTo>
                  <a:lnTo>
                    <a:pt x="3792" y="118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0"/>
            <p:cNvSpPr/>
            <p:nvPr/>
          </p:nvSpPr>
          <p:spPr>
            <a:xfrm>
              <a:off x="2579406" y="2676912"/>
              <a:ext cx="93349" cy="52263"/>
            </a:xfrm>
            <a:custGeom>
              <a:rect b="b" l="l" r="r" t="t"/>
              <a:pathLst>
                <a:path extrusionOk="0" h="2296" w="4101">
                  <a:moveTo>
                    <a:pt x="1909" y="1"/>
                  </a:moveTo>
                  <a:lnTo>
                    <a:pt x="0" y="929"/>
                  </a:lnTo>
                  <a:lnTo>
                    <a:pt x="2218" y="2296"/>
                  </a:lnTo>
                  <a:lnTo>
                    <a:pt x="4101" y="1368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0"/>
            <p:cNvSpPr/>
            <p:nvPr/>
          </p:nvSpPr>
          <p:spPr>
            <a:xfrm>
              <a:off x="2930490" y="2509599"/>
              <a:ext cx="83971" cy="46390"/>
            </a:xfrm>
            <a:custGeom>
              <a:rect b="b" l="l" r="r" t="t"/>
              <a:pathLst>
                <a:path extrusionOk="0" h="2038" w="3689">
                  <a:moveTo>
                    <a:pt x="1780" y="0"/>
                  </a:moveTo>
                  <a:lnTo>
                    <a:pt x="0" y="826"/>
                  </a:lnTo>
                  <a:lnTo>
                    <a:pt x="1960" y="2038"/>
                  </a:lnTo>
                  <a:lnTo>
                    <a:pt x="3688" y="1187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0"/>
            <p:cNvSpPr/>
            <p:nvPr/>
          </p:nvSpPr>
          <p:spPr>
            <a:xfrm>
              <a:off x="2873535" y="2533069"/>
              <a:ext cx="92780" cy="51694"/>
            </a:xfrm>
            <a:custGeom>
              <a:rect b="b" l="l" r="r" t="t"/>
              <a:pathLst>
                <a:path extrusionOk="0" h="2271" w="4076">
                  <a:moveTo>
                    <a:pt x="2115" y="1"/>
                  </a:moveTo>
                  <a:lnTo>
                    <a:pt x="0" y="1032"/>
                  </a:lnTo>
                  <a:lnTo>
                    <a:pt x="1986" y="2270"/>
                  </a:lnTo>
                  <a:lnTo>
                    <a:pt x="4075" y="1213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0"/>
            <p:cNvSpPr/>
            <p:nvPr/>
          </p:nvSpPr>
          <p:spPr>
            <a:xfrm>
              <a:off x="2740254" y="2595305"/>
              <a:ext cx="99244" cy="54630"/>
            </a:xfrm>
            <a:custGeom>
              <a:rect b="b" l="l" r="r" t="t"/>
              <a:pathLst>
                <a:path extrusionOk="0" h="2400" w="4360">
                  <a:moveTo>
                    <a:pt x="2296" y="1"/>
                  </a:moveTo>
                  <a:lnTo>
                    <a:pt x="1" y="1110"/>
                  </a:lnTo>
                  <a:lnTo>
                    <a:pt x="2116" y="2399"/>
                  </a:lnTo>
                  <a:lnTo>
                    <a:pt x="4360" y="1264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0"/>
            <p:cNvSpPr/>
            <p:nvPr/>
          </p:nvSpPr>
          <p:spPr>
            <a:xfrm>
              <a:off x="2801329" y="2560681"/>
              <a:ext cx="108623" cy="59296"/>
            </a:xfrm>
            <a:custGeom>
              <a:rect b="b" l="l" r="r" t="t"/>
              <a:pathLst>
                <a:path extrusionOk="0" h="2605" w="4772">
                  <a:moveTo>
                    <a:pt x="2760" y="0"/>
                  </a:moveTo>
                  <a:lnTo>
                    <a:pt x="0" y="1341"/>
                  </a:lnTo>
                  <a:lnTo>
                    <a:pt x="2038" y="2605"/>
                  </a:lnTo>
                  <a:lnTo>
                    <a:pt x="4771" y="1238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0"/>
            <p:cNvSpPr/>
            <p:nvPr/>
          </p:nvSpPr>
          <p:spPr>
            <a:xfrm>
              <a:off x="3090746" y="2493164"/>
              <a:ext cx="83994" cy="46982"/>
            </a:xfrm>
            <a:custGeom>
              <a:rect b="b" l="l" r="r" t="t"/>
              <a:pathLst>
                <a:path extrusionOk="0" h="2064" w="3690">
                  <a:moveTo>
                    <a:pt x="2038" y="0"/>
                  </a:moveTo>
                  <a:lnTo>
                    <a:pt x="1" y="1006"/>
                  </a:lnTo>
                  <a:lnTo>
                    <a:pt x="1703" y="2063"/>
                  </a:lnTo>
                  <a:lnTo>
                    <a:pt x="3689" y="103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0"/>
            <p:cNvSpPr/>
            <p:nvPr/>
          </p:nvSpPr>
          <p:spPr>
            <a:xfrm>
              <a:off x="3199374" y="2448525"/>
              <a:ext cx="66353" cy="36443"/>
            </a:xfrm>
            <a:custGeom>
              <a:rect b="b" l="l" r="r" t="t"/>
              <a:pathLst>
                <a:path extrusionOk="0" h="1601" w="2915">
                  <a:moveTo>
                    <a:pt x="1238" y="1"/>
                  </a:moveTo>
                  <a:lnTo>
                    <a:pt x="0" y="620"/>
                  </a:lnTo>
                  <a:lnTo>
                    <a:pt x="1573" y="1600"/>
                  </a:lnTo>
                  <a:lnTo>
                    <a:pt x="2915" y="90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0"/>
            <p:cNvSpPr/>
            <p:nvPr/>
          </p:nvSpPr>
          <p:spPr>
            <a:xfrm>
              <a:off x="3145948" y="2466735"/>
              <a:ext cx="81035" cy="45229"/>
            </a:xfrm>
            <a:custGeom>
              <a:rect b="b" l="l" r="r" t="t"/>
              <a:pathLst>
                <a:path extrusionOk="0" h="1987" w="3560">
                  <a:moveTo>
                    <a:pt x="1960" y="0"/>
                  </a:moveTo>
                  <a:lnTo>
                    <a:pt x="0" y="981"/>
                  </a:lnTo>
                  <a:lnTo>
                    <a:pt x="1625" y="1986"/>
                  </a:lnTo>
                  <a:lnTo>
                    <a:pt x="3559" y="100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0"/>
            <p:cNvSpPr/>
            <p:nvPr/>
          </p:nvSpPr>
          <p:spPr>
            <a:xfrm>
              <a:off x="3039095" y="2520162"/>
              <a:ext cx="82218" cy="46390"/>
            </a:xfrm>
            <a:custGeom>
              <a:rect b="b" l="l" r="r" t="t"/>
              <a:pathLst>
                <a:path extrusionOk="0" h="2038" w="3612">
                  <a:moveTo>
                    <a:pt x="1909" y="0"/>
                  </a:moveTo>
                  <a:lnTo>
                    <a:pt x="0" y="955"/>
                  </a:lnTo>
                  <a:lnTo>
                    <a:pt x="1754" y="2038"/>
                  </a:lnTo>
                  <a:lnTo>
                    <a:pt x="3611" y="1084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0"/>
            <p:cNvSpPr/>
            <p:nvPr/>
          </p:nvSpPr>
          <p:spPr>
            <a:xfrm>
              <a:off x="3141828" y="2405683"/>
              <a:ext cx="87499" cy="46390"/>
            </a:xfrm>
            <a:custGeom>
              <a:rect b="b" l="l" r="r" t="t"/>
              <a:pathLst>
                <a:path extrusionOk="0" h="2038" w="3844">
                  <a:moveTo>
                    <a:pt x="1935" y="0"/>
                  </a:moveTo>
                  <a:lnTo>
                    <a:pt x="1" y="929"/>
                  </a:lnTo>
                  <a:lnTo>
                    <a:pt x="1780" y="2038"/>
                  </a:lnTo>
                  <a:lnTo>
                    <a:pt x="3844" y="100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0"/>
            <p:cNvSpPr/>
            <p:nvPr/>
          </p:nvSpPr>
          <p:spPr>
            <a:xfrm>
              <a:off x="2375671" y="2767921"/>
              <a:ext cx="112151" cy="61664"/>
            </a:xfrm>
            <a:custGeom>
              <a:rect b="b" l="l" r="r" t="t"/>
              <a:pathLst>
                <a:path extrusionOk="0" h="2709" w="4927">
                  <a:moveTo>
                    <a:pt x="2580" y="0"/>
                  </a:moveTo>
                  <a:lnTo>
                    <a:pt x="1" y="1238"/>
                  </a:lnTo>
                  <a:lnTo>
                    <a:pt x="2374" y="2708"/>
                  </a:lnTo>
                  <a:lnTo>
                    <a:pt x="4927" y="1444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0"/>
            <p:cNvSpPr/>
            <p:nvPr/>
          </p:nvSpPr>
          <p:spPr>
            <a:xfrm>
              <a:off x="2444372" y="2808418"/>
              <a:ext cx="108623" cy="59319"/>
            </a:xfrm>
            <a:custGeom>
              <a:rect b="b" l="l" r="r" t="t"/>
              <a:pathLst>
                <a:path extrusionOk="0" h="2606" w="4772">
                  <a:moveTo>
                    <a:pt x="2451" y="1"/>
                  </a:moveTo>
                  <a:lnTo>
                    <a:pt x="0" y="1187"/>
                  </a:lnTo>
                  <a:lnTo>
                    <a:pt x="2502" y="2606"/>
                  </a:lnTo>
                  <a:lnTo>
                    <a:pt x="4772" y="1419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4337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0"/>
            <p:cNvSpPr/>
            <p:nvPr/>
          </p:nvSpPr>
          <p:spPr>
            <a:xfrm>
              <a:off x="2990358" y="2545999"/>
              <a:ext cx="80465" cy="45229"/>
            </a:xfrm>
            <a:custGeom>
              <a:rect b="b" l="l" r="r" t="t"/>
              <a:pathLst>
                <a:path extrusionOk="0" h="1987" w="3535">
                  <a:moveTo>
                    <a:pt x="1755" y="0"/>
                  </a:moveTo>
                  <a:lnTo>
                    <a:pt x="1" y="877"/>
                  </a:lnTo>
                  <a:lnTo>
                    <a:pt x="1806" y="1986"/>
                  </a:lnTo>
                  <a:lnTo>
                    <a:pt x="3534" y="108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0"/>
            <p:cNvSpPr/>
            <p:nvPr/>
          </p:nvSpPr>
          <p:spPr>
            <a:xfrm>
              <a:off x="2326365" y="2736212"/>
              <a:ext cx="95716" cy="49918"/>
            </a:xfrm>
            <a:custGeom>
              <a:rect b="b" l="l" r="r" t="t"/>
              <a:pathLst>
                <a:path extrusionOk="0" h="2193" w="4205">
                  <a:moveTo>
                    <a:pt x="2528" y="0"/>
                  </a:moveTo>
                  <a:lnTo>
                    <a:pt x="0" y="1187"/>
                  </a:lnTo>
                  <a:lnTo>
                    <a:pt x="1832" y="2193"/>
                  </a:lnTo>
                  <a:lnTo>
                    <a:pt x="4204" y="1058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0"/>
            <p:cNvSpPr/>
            <p:nvPr/>
          </p:nvSpPr>
          <p:spPr>
            <a:xfrm>
              <a:off x="3101923" y="2383967"/>
              <a:ext cx="73978" cy="36420"/>
            </a:xfrm>
            <a:custGeom>
              <a:rect b="b" l="l" r="r" t="t"/>
              <a:pathLst>
                <a:path extrusionOk="0" h="1600" w="3250">
                  <a:moveTo>
                    <a:pt x="1702" y="0"/>
                  </a:moveTo>
                  <a:lnTo>
                    <a:pt x="0" y="800"/>
                  </a:lnTo>
                  <a:lnTo>
                    <a:pt x="1315" y="1599"/>
                  </a:lnTo>
                  <a:lnTo>
                    <a:pt x="3250" y="67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0"/>
            <p:cNvSpPr/>
            <p:nvPr/>
          </p:nvSpPr>
          <p:spPr>
            <a:xfrm>
              <a:off x="2393290" y="2703910"/>
              <a:ext cx="98061" cy="51694"/>
            </a:xfrm>
            <a:custGeom>
              <a:rect b="b" l="l" r="r" t="t"/>
              <a:pathLst>
                <a:path extrusionOk="0" h="2271" w="4308">
                  <a:moveTo>
                    <a:pt x="2657" y="1"/>
                  </a:moveTo>
                  <a:lnTo>
                    <a:pt x="1" y="1239"/>
                  </a:lnTo>
                  <a:lnTo>
                    <a:pt x="1677" y="2271"/>
                  </a:lnTo>
                  <a:lnTo>
                    <a:pt x="4308" y="1007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0"/>
            <p:cNvSpPr/>
            <p:nvPr/>
          </p:nvSpPr>
          <p:spPr>
            <a:xfrm>
              <a:off x="2463152" y="2672223"/>
              <a:ext cx="95124" cy="50510"/>
            </a:xfrm>
            <a:custGeom>
              <a:rect b="b" l="l" r="r" t="t"/>
              <a:pathLst>
                <a:path extrusionOk="0" h="2219" w="4179">
                  <a:moveTo>
                    <a:pt x="2580" y="0"/>
                  </a:moveTo>
                  <a:lnTo>
                    <a:pt x="1" y="1187"/>
                  </a:lnTo>
                  <a:lnTo>
                    <a:pt x="1651" y="2218"/>
                  </a:lnTo>
                  <a:lnTo>
                    <a:pt x="4179" y="1006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0"/>
            <p:cNvSpPr/>
            <p:nvPr/>
          </p:nvSpPr>
          <p:spPr>
            <a:xfrm>
              <a:off x="2443780" y="2734459"/>
              <a:ext cx="112151" cy="61664"/>
            </a:xfrm>
            <a:custGeom>
              <a:rect b="b" l="l" r="r" t="t"/>
              <a:pathLst>
                <a:path extrusionOk="0" h="2709" w="4927">
                  <a:moveTo>
                    <a:pt x="2631" y="0"/>
                  </a:moveTo>
                  <a:lnTo>
                    <a:pt x="1" y="1264"/>
                  </a:lnTo>
                  <a:lnTo>
                    <a:pt x="2322" y="2708"/>
                  </a:lnTo>
                  <a:lnTo>
                    <a:pt x="4927" y="1419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0"/>
            <p:cNvSpPr/>
            <p:nvPr/>
          </p:nvSpPr>
          <p:spPr>
            <a:xfrm>
              <a:off x="2584095" y="2618797"/>
              <a:ext cx="86907" cy="46390"/>
            </a:xfrm>
            <a:custGeom>
              <a:rect b="b" l="l" r="r" t="t"/>
              <a:pathLst>
                <a:path extrusionOk="0" h="2038" w="3818">
                  <a:moveTo>
                    <a:pt x="2270" y="0"/>
                  </a:moveTo>
                  <a:lnTo>
                    <a:pt x="1" y="1058"/>
                  </a:lnTo>
                  <a:lnTo>
                    <a:pt x="1574" y="2038"/>
                  </a:lnTo>
                  <a:lnTo>
                    <a:pt x="3818" y="980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0"/>
            <p:cNvSpPr/>
            <p:nvPr/>
          </p:nvSpPr>
          <p:spPr>
            <a:xfrm>
              <a:off x="2531261" y="2647570"/>
              <a:ext cx="79851" cy="42862"/>
            </a:xfrm>
            <a:custGeom>
              <a:rect b="b" l="l" r="r" t="t"/>
              <a:pathLst>
                <a:path extrusionOk="0" h="1883" w="3508">
                  <a:moveTo>
                    <a:pt x="1909" y="0"/>
                  </a:moveTo>
                  <a:lnTo>
                    <a:pt x="0" y="877"/>
                  </a:lnTo>
                  <a:lnTo>
                    <a:pt x="1599" y="1883"/>
                  </a:lnTo>
                  <a:lnTo>
                    <a:pt x="3508" y="9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0"/>
            <p:cNvSpPr/>
            <p:nvPr/>
          </p:nvSpPr>
          <p:spPr>
            <a:xfrm>
              <a:off x="2508952" y="2774364"/>
              <a:ext cx="110398" cy="62255"/>
            </a:xfrm>
            <a:custGeom>
              <a:rect b="b" l="l" r="r" t="t"/>
              <a:pathLst>
                <a:path extrusionOk="0" h="2735" w="4850">
                  <a:moveTo>
                    <a:pt x="2605" y="1"/>
                  </a:moveTo>
                  <a:lnTo>
                    <a:pt x="0" y="1290"/>
                  </a:lnTo>
                  <a:lnTo>
                    <a:pt x="2296" y="2735"/>
                  </a:lnTo>
                  <a:lnTo>
                    <a:pt x="4849" y="1394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0"/>
            <p:cNvSpPr/>
            <p:nvPr/>
          </p:nvSpPr>
          <p:spPr>
            <a:xfrm>
              <a:off x="2933426" y="2570060"/>
              <a:ext cx="89844" cy="50510"/>
            </a:xfrm>
            <a:custGeom>
              <a:rect b="b" l="l" r="r" t="t"/>
              <a:pathLst>
                <a:path extrusionOk="0" h="2219" w="3947">
                  <a:moveTo>
                    <a:pt x="2115" y="1"/>
                  </a:moveTo>
                  <a:lnTo>
                    <a:pt x="0" y="1058"/>
                  </a:lnTo>
                  <a:lnTo>
                    <a:pt x="1857" y="2219"/>
                  </a:lnTo>
                  <a:lnTo>
                    <a:pt x="3946" y="1135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0"/>
            <p:cNvSpPr/>
            <p:nvPr/>
          </p:nvSpPr>
          <p:spPr>
            <a:xfrm>
              <a:off x="2643395" y="2598241"/>
              <a:ext cx="324070" cy="170263"/>
            </a:xfrm>
            <a:custGeom>
              <a:rect b="b" l="l" r="r" t="t"/>
              <a:pathLst>
                <a:path extrusionOk="0" h="7480" w="14237">
                  <a:moveTo>
                    <a:pt x="12380" y="1"/>
                  </a:moveTo>
                  <a:lnTo>
                    <a:pt x="0" y="6113"/>
                  </a:lnTo>
                  <a:lnTo>
                    <a:pt x="2167" y="7480"/>
                  </a:lnTo>
                  <a:lnTo>
                    <a:pt x="14237" y="1161"/>
                  </a:lnTo>
                  <a:lnTo>
                    <a:pt x="12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0"/>
            <p:cNvSpPr/>
            <p:nvPr/>
          </p:nvSpPr>
          <p:spPr>
            <a:xfrm>
              <a:off x="2577061" y="2742085"/>
              <a:ext cx="106847" cy="59911"/>
            </a:xfrm>
            <a:custGeom>
              <a:rect b="b" l="l" r="r" t="t"/>
              <a:pathLst>
                <a:path extrusionOk="0" h="2632" w="4694">
                  <a:moveTo>
                    <a:pt x="2528" y="0"/>
                  </a:moveTo>
                  <a:lnTo>
                    <a:pt x="0" y="1238"/>
                  </a:lnTo>
                  <a:lnTo>
                    <a:pt x="2244" y="2631"/>
                  </a:lnTo>
                  <a:lnTo>
                    <a:pt x="4694" y="1341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0"/>
            <p:cNvSpPr/>
            <p:nvPr/>
          </p:nvSpPr>
          <p:spPr>
            <a:xfrm>
              <a:off x="2512481" y="2472609"/>
              <a:ext cx="769646" cy="402737"/>
            </a:xfrm>
            <a:custGeom>
              <a:rect b="b" l="l" r="r" t="t"/>
              <a:pathLst>
                <a:path extrusionOk="0" fill="none" h="17693" w="33812">
                  <a:moveTo>
                    <a:pt x="0" y="17693"/>
                  </a:moveTo>
                  <a:lnTo>
                    <a:pt x="33812" y="0"/>
                  </a:lnTo>
                </a:path>
              </a:pathLst>
            </a:custGeom>
            <a:noFill/>
            <a:ln cap="flat" cmpd="sng" w="3875">
              <a:solidFill>
                <a:schemeClr val="accent3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0"/>
            <p:cNvSpPr/>
            <p:nvPr/>
          </p:nvSpPr>
          <p:spPr>
            <a:xfrm>
              <a:off x="2348673" y="2197259"/>
              <a:ext cx="404512" cy="203155"/>
            </a:xfrm>
            <a:custGeom>
              <a:rect b="b" l="l" r="r" t="t"/>
              <a:pathLst>
                <a:path extrusionOk="0" h="8925" w="17771">
                  <a:moveTo>
                    <a:pt x="13334" y="1"/>
                  </a:moveTo>
                  <a:lnTo>
                    <a:pt x="1" y="5803"/>
                  </a:lnTo>
                  <a:lnTo>
                    <a:pt x="3637" y="8924"/>
                  </a:lnTo>
                  <a:lnTo>
                    <a:pt x="17770" y="2167"/>
                  </a:lnTo>
                  <a:lnTo>
                    <a:pt x="1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0"/>
            <p:cNvSpPr/>
            <p:nvPr/>
          </p:nvSpPr>
          <p:spPr>
            <a:xfrm>
              <a:off x="2348673" y="2246565"/>
              <a:ext cx="411546" cy="167942"/>
            </a:xfrm>
            <a:custGeom>
              <a:rect b="b" l="l" r="r" t="t"/>
              <a:pathLst>
                <a:path extrusionOk="0" h="7378" w="18080">
                  <a:moveTo>
                    <a:pt x="17770" y="1"/>
                  </a:moveTo>
                  <a:lnTo>
                    <a:pt x="3637" y="6758"/>
                  </a:lnTo>
                  <a:lnTo>
                    <a:pt x="1" y="3637"/>
                  </a:lnTo>
                  <a:lnTo>
                    <a:pt x="1" y="3637"/>
                  </a:lnTo>
                  <a:lnTo>
                    <a:pt x="26" y="4514"/>
                  </a:lnTo>
                  <a:lnTo>
                    <a:pt x="3714" y="7377"/>
                  </a:lnTo>
                  <a:lnTo>
                    <a:pt x="18080" y="697"/>
                  </a:lnTo>
                  <a:lnTo>
                    <a:pt x="17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0"/>
            <p:cNvSpPr/>
            <p:nvPr/>
          </p:nvSpPr>
          <p:spPr>
            <a:xfrm>
              <a:off x="2348673" y="2197259"/>
              <a:ext cx="403921" cy="203724"/>
            </a:xfrm>
            <a:custGeom>
              <a:rect b="b" l="l" r="r" t="t"/>
              <a:pathLst>
                <a:path extrusionOk="0" h="8950" w="17745">
                  <a:moveTo>
                    <a:pt x="13309" y="1"/>
                  </a:moveTo>
                  <a:lnTo>
                    <a:pt x="1" y="5829"/>
                  </a:lnTo>
                  <a:lnTo>
                    <a:pt x="3611" y="8950"/>
                  </a:lnTo>
                  <a:lnTo>
                    <a:pt x="3818" y="8821"/>
                  </a:lnTo>
                  <a:cubicBezTo>
                    <a:pt x="3792" y="8769"/>
                    <a:pt x="3792" y="8744"/>
                    <a:pt x="3818" y="8692"/>
                  </a:cubicBezTo>
                  <a:cubicBezTo>
                    <a:pt x="4359" y="7557"/>
                    <a:pt x="2631" y="6990"/>
                    <a:pt x="3044" y="5855"/>
                  </a:cubicBezTo>
                  <a:cubicBezTo>
                    <a:pt x="3328" y="5107"/>
                    <a:pt x="4952" y="3921"/>
                    <a:pt x="5674" y="3560"/>
                  </a:cubicBezTo>
                  <a:cubicBezTo>
                    <a:pt x="6474" y="3147"/>
                    <a:pt x="7377" y="2992"/>
                    <a:pt x="8202" y="2631"/>
                  </a:cubicBezTo>
                  <a:cubicBezTo>
                    <a:pt x="9311" y="2167"/>
                    <a:pt x="10394" y="1600"/>
                    <a:pt x="11581" y="1342"/>
                  </a:cubicBezTo>
                  <a:cubicBezTo>
                    <a:pt x="12082" y="1221"/>
                    <a:pt x="12575" y="1169"/>
                    <a:pt x="13062" y="1169"/>
                  </a:cubicBezTo>
                  <a:cubicBezTo>
                    <a:pt x="14653" y="1169"/>
                    <a:pt x="16178" y="1719"/>
                    <a:pt x="17719" y="2193"/>
                  </a:cubicBezTo>
                  <a:lnTo>
                    <a:pt x="17745" y="2193"/>
                  </a:lnTo>
                  <a:lnTo>
                    <a:pt x="1330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0"/>
            <p:cNvSpPr/>
            <p:nvPr/>
          </p:nvSpPr>
          <p:spPr>
            <a:xfrm>
              <a:off x="3491751" y="1983554"/>
              <a:ext cx="430917" cy="98061"/>
            </a:xfrm>
            <a:custGeom>
              <a:rect b="b" l="l" r="r" t="t"/>
              <a:pathLst>
                <a:path extrusionOk="0" h="4308" w="18931">
                  <a:moveTo>
                    <a:pt x="17125" y="1"/>
                  </a:moveTo>
                  <a:lnTo>
                    <a:pt x="825" y="826"/>
                  </a:lnTo>
                  <a:lnTo>
                    <a:pt x="0" y="4308"/>
                  </a:lnTo>
                  <a:lnTo>
                    <a:pt x="18930" y="3431"/>
                  </a:lnTo>
                  <a:lnTo>
                    <a:pt x="17125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0"/>
            <p:cNvSpPr/>
            <p:nvPr/>
          </p:nvSpPr>
          <p:spPr>
            <a:xfrm>
              <a:off x="3491751" y="2061633"/>
              <a:ext cx="431509" cy="37604"/>
            </a:xfrm>
            <a:custGeom>
              <a:rect b="b" l="l" r="r" t="t"/>
              <a:pathLst>
                <a:path extrusionOk="0" h="1652" w="18957">
                  <a:moveTo>
                    <a:pt x="18930" y="1"/>
                  </a:moveTo>
                  <a:lnTo>
                    <a:pt x="0" y="878"/>
                  </a:lnTo>
                  <a:lnTo>
                    <a:pt x="0" y="1651"/>
                  </a:lnTo>
                  <a:lnTo>
                    <a:pt x="18956" y="671"/>
                  </a:lnTo>
                  <a:lnTo>
                    <a:pt x="18930" y="1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0"/>
            <p:cNvSpPr/>
            <p:nvPr/>
          </p:nvSpPr>
          <p:spPr>
            <a:xfrm>
              <a:off x="3491751" y="1990019"/>
              <a:ext cx="258901" cy="91596"/>
            </a:xfrm>
            <a:custGeom>
              <a:rect b="b" l="l" r="r" t="t"/>
              <a:pathLst>
                <a:path extrusionOk="0" h="4024" w="11374">
                  <a:moveTo>
                    <a:pt x="11374" y="0"/>
                  </a:moveTo>
                  <a:lnTo>
                    <a:pt x="825" y="542"/>
                  </a:lnTo>
                  <a:lnTo>
                    <a:pt x="0" y="4024"/>
                  </a:lnTo>
                  <a:lnTo>
                    <a:pt x="26" y="4024"/>
                  </a:lnTo>
                  <a:cubicBezTo>
                    <a:pt x="387" y="2889"/>
                    <a:pt x="1006" y="1857"/>
                    <a:pt x="2218" y="1522"/>
                  </a:cubicBezTo>
                  <a:cubicBezTo>
                    <a:pt x="3482" y="1161"/>
                    <a:pt x="4823" y="1342"/>
                    <a:pt x="6087" y="1032"/>
                  </a:cubicBezTo>
                  <a:cubicBezTo>
                    <a:pt x="7015" y="826"/>
                    <a:pt x="7892" y="465"/>
                    <a:pt x="8820" y="284"/>
                  </a:cubicBezTo>
                  <a:cubicBezTo>
                    <a:pt x="9672" y="129"/>
                    <a:pt x="10548" y="233"/>
                    <a:pt x="11374" y="0"/>
                  </a:cubicBez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0"/>
            <p:cNvSpPr/>
            <p:nvPr/>
          </p:nvSpPr>
          <p:spPr>
            <a:xfrm>
              <a:off x="1762168" y="1055958"/>
              <a:ext cx="2622422" cy="318197"/>
            </a:xfrm>
            <a:custGeom>
              <a:rect b="b" l="l" r="r" t="t"/>
              <a:pathLst>
                <a:path extrusionOk="0" h="13979" w="115208">
                  <a:moveTo>
                    <a:pt x="113144" y="0"/>
                  </a:moveTo>
                  <a:lnTo>
                    <a:pt x="55966" y="980"/>
                  </a:lnTo>
                  <a:lnTo>
                    <a:pt x="1" y="11580"/>
                  </a:lnTo>
                  <a:lnTo>
                    <a:pt x="1832" y="13979"/>
                  </a:lnTo>
                  <a:lnTo>
                    <a:pt x="55992" y="1857"/>
                  </a:lnTo>
                  <a:lnTo>
                    <a:pt x="115208" y="619"/>
                  </a:lnTo>
                  <a:lnTo>
                    <a:pt x="113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0"/>
            <p:cNvSpPr/>
            <p:nvPr/>
          </p:nvSpPr>
          <p:spPr>
            <a:xfrm>
              <a:off x="1334757" y="2800200"/>
              <a:ext cx="466745" cy="325253"/>
            </a:xfrm>
            <a:custGeom>
              <a:rect b="b" l="l" r="r" t="t"/>
              <a:pathLst>
                <a:path extrusionOk="0" h="14289" w="20505">
                  <a:moveTo>
                    <a:pt x="12948" y="1"/>
                  </a:moveTo>
                  <a:lnTo>
                    <a:pt x="1" y="11426"/>
                  </a:lnTo>
                  <a:lnTo>
                    <a:pt x="6474" y="14289"/>
                  </a:lnTo>
                  <a:lnTo>
                    <a:pt x="20505" y="955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0"/>
            <p:cNvSpPr/>
            <p:nvPr/>
          </p:nvSpPr>
          <p:spPr>
            <a:xfrm>
              <a:off x="1334757" y="2821917"/>
              <a:ext cx="467337" cy="341119"/>
            </a:xfrm>
            <a:custGeom>
              <a:rect b="b" l="l" r="r" t="t"/>
              <a:pathLst>
                <a:path extrusionOk="0" h="14986" w="20531">
                  <a:moveTo>
                    <a:pt x="20505" y="1"/>
                  </a:moveTo>
                  <a:lnTo>
                    <a:pt x="6474" y="13335"/>
                  </a:lnTo>
                  <a:lnTo>
                    <a:pt x="1" y="10472"/>
                  </a:lnTo>
                  <a:lnTo>
                    <a:pt x="27" y="11555"/>
                  </a:lnTo>
                  <a:lnTo>
                    <a:pt x="6629" y="14985"/>
                  </a:lnTo>
                  <a:lnTo>
                    <a:pt x="20530" y="1007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0"/>
            <p:cNvSpPr/>
            <p:nvPr/>
          </p:nvSpPr>
          <p:spPr>
            <a:xfrm>
              <a:off x="1334757" y="2800200"/>
              <a:ext cx="419786" cy="323501"/>
            </a:xfrm>
            <a:custGeom>
              <a:rect b="b" l="l" r="r" t="t"/>
              <a:pathLst>
                <a:path extrusionOk="0" h="14212" w="18442">
                  <a:moveTo>
                    <a:pt x="12948" y="1"/>
                  </a:moveTo>
                  <a:lnTo>
                    <a:pt x="1" y="11426"/>
                  </a:lnTo>
                  <a:lnTo>
                    <a:pt x="6345" y="14211"/>
                  </a:lnTo>
                  <a:cubicBezTo>
                    <a:pt x="6345" y="14186"/>
                    <a:pt x="6371" y="14160"/>
                    <a:pt x="6397" y="14160"/>
                  </a:cubicBezTo>
                  <a:cubicBezTo>
                    <a:pt x="7480" y="13102"/>
                    <a:pt x="6629" y="11065"/>
                    <a:pt x="6191" y="9827"/>
                  </a:cubicBezTo>
                  <a:cubicBezTo>
                    <a:pt x="5984" y="9182"/>
                    <a:pt x="5520" y="8305"/>
                    <a:pt x="5804" y="7635"/>
                  </a:cubicBezTo>
                  <a:cubicBezTo>
                    <a:pt x="6139" y="6706"/>
                    <a:pt x="7068" y="6010"/>
                    <a:pt x="7790" y="5391"/>
                  </a:cubicBezTo>
                  <a:cubicBezTo>
                    <a:pt x="8950" y="4385"/>
                    <a:pt x="10240" y="3508"/>
                    <a:pt x="11607" y="2786"/>
                  </a:cubicBezTo>
                  <a:cubicBezTo>
                    <a:pt x="13567" y="1780"/>
                    <a:pt x="15656" y="1368"/>
                    <a:pt x="17797" y="852"/>
                  </a:cubicBezTo>
                  <a:lnTo>
                    <a:pt x="18441" y="697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0"/>
            <p:cNvSpPr/>
            <p:nvPr/>
          </p:nvSpPr>
          <p:spPr>
            <a:xfrm>
              <a:off x="1355313" y="2489044"/>
              <a:ext cx="252459" cy="554221"/>
            </a:xfrm>
            <a:custGeom>
              <a:rect b="b" l="l" r="r" t="t"/>
              <a:pathLst>
                <a:path extrusionOk="0" h="24348" w="11091">
                  <a:moveTo>
                    <a:pt x="8202" y="1"/>
                  </a:moveTo>
                  <a:lnTo>
                    <a:pt x="1" y="4050"/>
                  </a:lnTo>
                  <a:lnTo>
                    <a:pt x="5649" y="24347"/>
                  </a:lnTo>
                  <a:lnTo>
                    <a:pt x="11091" y="17487"/>
                  </a:lnTo>
                  <a:lnTo>
                    <a:pt x="8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0"/>
            <p:cNvSpPr/>
            <p:nvPr/>
          </p:nvSpPr>
          <p:spPr>
            <a:xfrm>
              <a:off x="2429689" y="1985899"/>
              <a:ext cx="181417" cy="344647"/>
            </a:xfrm>
            <a:custGeom>
              <a:rect b="b" l="l" r="r" t="t"/>
              <a:pathLst>
                <a:path extrusionOk="0" h="15141" w="7970">
                  <a:moveTo>
                    <a:pt x="7815" y="1"/>
                  </a:moveTo>
                  <a:lnTo>
                    <a:pt x="1" y="1858"/>
                  </a:lnTo>
                  <a:lnTo>
                    <a:pt x="929" y="15140"/>
                  </a:lnTo>
                  <a:lnTo>
                    <a:pt x="7970" y="11194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0"/>
            <p:cNvSpPr/>
            <p:nvPr/>
          </p:nvSpPr>
          <p:spPr>
            <a:xfrm>
              <a:off x="3620320" y="1817402"/>
              <a:ext cx="143836" cy="203155"/>
            </a:xfrm>
            <a:custGeom>
              <a:rect b="b" l="l" r="r" t="t"/>
              <a:pathLst>
                <a:path extrusionOk="0" h="8925" w="6319">
                  <a:moveTo>
                    <a:pt x="6319" y="1"/>
                  </a:moveTo>
                  <a:lnTo>
                    <a:pt x="0" y="336"/>
                  </a:lnTo>
                  <a:lnTo>
                    <a:pt x="387" y="8925"/>
                  </a:lnTo>
                  <a:lnTo>
                    <a:pt x="6319" y="8925"/>
                  </a:lnTo>
                  <a:lnTo>
                    <a:pt x="631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0"/>
            <p:cNvSpPr/>
            <p:nvPr/>
          </p:nvSpPr>
          <p:spPr>
            <a:xfrm>
              <a:off x="3036751" y="1070048"/>
              <a:ext cx="1347904" cy="843032"/>
            </a:xfrm>
            <a:custGeom>
              <a:rect b="b" l="l" r="r" t="t"/>
              <a:pathLst>
                <a:path extrusionOk="0" h="37036" w="59216">
                  <a:moveTo>
                    <a:pt x="59216" y="0"/>
                  </a:moveTo>
                  <a:lnTo>
                    <a:pt x="0" y="1238"/>
                  </a:lnTo>
                  <a:lnTo>
                    <a:pt x="0" y="37036"/>
                  </a:lnTo>
                  <a:lnTo>
                    <a:pt x="55063" y="33631"/>
                  </a:lnTo>
                  <a:lnTo>
                    <a:pt x="5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0"/>
            <p:cNvSpPr/>
            <p:nvPr/>
          </p:nvSpPr>
          <p:spPr>
            <a:xfrm>
              <a:off x="3083120" y="1120538"/>
              <a:ext cx="1255762" cy="760268"/>
            </a:xfrm>
            <a:custGeom>
              <a:rect b="b" l="l" r="r" t="t"/>
              <a:pathLst>
                <a:path extrusionOk="0" h="33400" w="55168">
                  <a:moveTo>
                    <a:pt x="55167" y="0"/>
                  </a:moveTo>
                  <a:lnTo>
                    <a:pt x="1" y="1006"/>
                  </a:lnTo>
                  <a:lnTo>
                    <a:pt x="1" y="33399"/>
                  </a:lnTo>
                  <a:lnTo>
                    <a:pt x="51092" y="29789"/>
                  </a:lnTo>
                  <a:lnTo>
                    <a:pt x="5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0"/>
            <p:cNvSpPr/>
            <p:nvPr/>
          </p:nvSpPr>
          <p:spPr>
            <a:xfrm>
              <a:off x="1799751" y="1098230"/>
              <a:ext cx="1236960" cy="1318563"/>
            </a:xfrm>
            <a:custGeom>
              <a:rect b="b" l="l" r="r" t="t"/>
              <a:pathLst>
                <a:path extrusionOk="0" h="57927" w="54342">
                  <a:moveTo>
                    <a:pt x="54341" y="0"/>
                  </a:moveTo>
                  <a:lnTo>
                    <a:pt x="0" y="10059"/>
                  </a:lnTo>
                  <a:lnTo>
                    <a:pt x="3843" y="57926"/>
                  </a:lnTo>
                  <a:lnTo>
                    <a:pt x="54341" y="35798"/>
                  </a:lnTo>
                  <a:lnTo>
                    <a:pt x="54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0"/>
            <p:cNvSpPr/>
            <p:nvPr/>
          </p:nvSpPr>
          <p:spPr>
            <a:xfrm>
              <a:off x="657857" y="1327187"/>
              <a:ext cx="1229312" cy="1919721"/>
            </a:xfrm>
            <a:custGeom>
              <a:rect b="b" l="l" r="r" t="t"/>
              <a:pathLst>
                <a:path extrusionOk="0" h="84337" w="54006">
                  <a:moveTo>
                    <a:pt x="50163" y="1"/>
                  </a:moveTo>
                  <a:lnTo>
                    <a:pt x="0" y="28628"/>
                  </a:lnTo>
                  <a:lnTo>
                    <a:pt x="10162" y="84336"/>
                  </a:lnTo>
                  <a:lnTo>
                    <a:pt x="54006" y="47868"/>
                  </a:lnTo>
                  <a:lnTo>
                    <a:pt x="5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0"/>
            <p:cNvSpPr/>
            <p:nvPr/>
          </p:nvSpPr>
          <p:spPr>
            <a:xfrm>
              <a:off x="560975" y="1978865"/>
              <a:ext cx="328190" cy="1268076"/>
            </a:xfrm>
            <a:custGeom>
              <a:rect b="b" l="l" r="r" t="t"/>
              <a:pathLst>
                <a:path extrusionOk="0" h="55709" w="14418">
                  <a:moveTo>
                    <a:pt x="4256" y="0"/>
                  </a:moveTo>
                  <a:lnTo>
                    <a:pt x="1" y="1625"/>
                  </a:lnTo>
                  <a:lnTo>
                    <a:pt x="11710" y="55193"/>
                  </a:lnTo>
                  <a:lnTo>
                    <a:pt x="14418" y="55708"/>
                  </a:lnTo>
                  <a:lnTo>
                    <a:pt x="14418" y="55708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0"/>
            <p:cNvSpPr/>
            <p:nvPr/>
          </p:nvSpPr>
          <p:spPr>
            <a:xfrm>
              <a:off x="560975" y="1319561"/>
              <a:ext cx="1238735" cy="696282"/>
            </a:xfrm>
            <a:custGeom>
              <a:rect b="b" l="l" r="r" t="t"/>
              <a:pathLst>
                <a:path extrusionOk="0" h="30589" w="54420">
                  <a:moveTo>
                    <a:pt x="52769" y="0"/>
                  </a:moveTo>
                  <a:lnTo>
                    <a:pt x="1" y="30588"/>
                  </a:lnTo>
                  <a:lnTo>
                    <a:pt x="1" y="30588"/>
                  </a:lnTo>
                  <a:lnTo>
                    <a:pt x="4256" y="28963"/>
                  </a:lnTo>
                  <a:lnTo>
                    <a:pt x="54419" y="336"/>
                  </a:lnTo>
                  <a:lnTo>
                    <a:pt x="52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0"/>
            <p:cNvSpPr/>
            <p:nvPr/>
          </p:nvSpPr>
          <p:spPr>
            <a:xfrm>
              <a:off x="4108782" y="1162218"/>
              <a:ext cx="126241" cy="621143"/>
            </a:xfrm>
            <a:custGeom>
              <a:rect b="b" l="l" r="r" t="t"/>
              <a:pathLst>
                <a:path extrusionOk="0" h="27288" w="5546">
                  <a:moveTo>
                    <a:pt x="4127" y="0"/>
                  </a:moveTo>
                  <a:lnTo>
                    <a:pt x="0" y="27287"/>
                  </a:lnTo>
                  <a:lnTo>
                    <a:pt x="1883" y="27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0"/>
            <p:cNvSpPr/>
            <p:nvPr/>
          </p:nvSpPr>
          <p:spPr>
            <a:xfrm>
              <a:off x="4061798" y="1240890"/>
              <a:ext cx="99244" cy="363403"/>
            </a:xfrm>
            <a:custGeom>
              <a:rect b="b" l="l" r="r" t="t"/>
              <a:pathLst>
                <a:path extrusionOk="0" h="15965" w="4360">
                  <a:moveTo>
                    <a:pt x="4359" y="0"/>
                  </a:moveTo>
                  <a:lnTo>
                    <a:pt x="2993" y="78"/>
                  </a:lnTo>
                  <a:lnTo>
                    <a:pt x="1" y="15965"/>
                  </a:lnTo>
                  <a:lnTo>
                    <a:pt x="1" y="15965"/>
                  </a:lnTo>
                  <a:lnTo>
                    <a:pt x="1832" y="15836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0"/>
            <p:cNvSpPr/>
            <p:nvPr/>
          </p:nvSpPr>
          <p:spPr>
            <a:xfrm>
              <a:off x="3219338" y="1279042"/>
              <a:ext cx="42862" cy="315283"/>
            </a:xfrm>
            <a:custGeom>
              <a:rect b="b" l="l" r="r" t="t"/>
              <a:pathLst>
                <a:path extrusionOk="0" h="13851" w="1883">
                  <a:moveTo>
                    <a:pt x="0" y="1"/>
                  </a:moveTo>
                  <a:lnTo>
                    <a:pt x="671" y="13850"/>
                  </a:lnTo>
                  <a:lnTo>
                    <a:pt x="1883" y="13850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0"/>
            <p:cNvSpPr/>
            <p:nvPr/>
          </p:nvSpPr>
          <p:spPr>
            <a:xfrm>
              <a:off x="3135955" y="1279042"/>
              <a:ext cx="59911" cy="504895"/>
            </a:xfrm>
            <a:custGeom>
              <a:rect b="b" l="l" r="r" t="t"/>
              <a:pathLst>
                <a:path extrusionOk="0" h="22181" w="2632">
                  <a:moveTo>
                    <a:pt x="1" y="1"/>
                  </a:moveTo>
                  <a:lnTo>
                    <a:pt x="1136" y="22181"/>
                  </a:lnTo>
                  <a:lnTo>
                    <a:pt x="2632" y="22181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0"/>
            <p:cNvSpPr/>
            <p:nvPr/>
          </p:nvSpPr>
          <p:spPr>
            <a:xfrm>
              <a:off x="3508772" y="1287101"/>
              <a:ext cx="510783" cy="218046"/>
            </a:xfrm>
            <a:custGeom>
              <a:rect b="b" l="l" r="r" t="t"/>
              <a:pathLst>
                <a:path extrusionOk="0" h="7377" w="17281">
                  <a:moveTo>
                    <a:pt x="0" y="0"/>
                  </a:moveTo>
                  <a:lnTo>
                    <a:pt x="207" y="7377"/>
                  </a:lnTo>
                  <a:lnTo>
                    <a:pt x="16661" y="7377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0"/>
            <p:cNvSpPr/>
            <p:nvPr/>
          </p:nvSpPr>
          <p:spPr>
            <a:xfrm>
              <a:off x="3334101" y="1565524"/>
              <a:ext cx="379256" cy="179617"/>
            </a:xfrm>
            <a:custGeom>
              <a:rect b="b" l="l" r="r" t="t"/>
              <a:pathLst>
                <a:path extrusionOk="0" h="6913" w="14598">
                  <a:moveTo>
                    <a:pt x="14598" y="0"/>
                  </a:moveTo>
                  <a:lnTo>
                    <a:pt x="0" y="258"/>
                  </a:lnTo>
                  <a:lnTo>
                    <a:pt x="0" y="6912"/>
                  </a:lnTo>
                  <a:lnTo>
                    <a:pt x="14598" y="6732"/>
                  </a:lnTo>
                  <a:lnTo>
                    <a:pt x="14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0"/>
            <p:cNvSpPr/>
            <p:nvPr/>
          </p:nvSpPr>
          <p:spPr>
            <a:xfrm>
              <a:off x="1870204" y="1173373"/>
              <a:ext cx="1124240" cy="1135985"/>
            </a:xfrm>
            <a:custGeom>
              <a:rect b="b" l="l" r="r" t="t"/>
              <a:pathLst>
                <a:path extrusionOk="0" h="49906" w="49390">
                  <a:moveTo>
                    <a:pt x="48873" y="0"/>
                  </a:moveTo>
                  <a:lnTo>
                    <a:pt x="0" y="9749"/>
                  </a:lnTo>
                  <a:lnTo>
                    <a:pt x="3611" y="49906"/>
                  </a:lnTo>
                  <a:lnTo>
                    <a:pt x="49389" y="31156"/>
                  </a:lnTo>
                  <a:lnTo>
                    <a:pt x="48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0"/>
            <p:cNvSpPr/>
            <p:nvPr/>
          </p:nvSpPr>
          <p:spPr>
            <a:xfrm>
              <a:off x="1960599" y="1240298"/>
              <a:ext cx="978082" cy="963400"/>
            </a:xfrm>
            <a:custGeom>
              <a:rect b="b" l="l" r="r" t="t"/>
              <a:pathLst>
                <a:path extrusionOk="0" h="42324" w="42969">
                  <a:moveTo>
                    <a:pt x="42298" y="1"/>
                  </a:moveTo>
                  <a:lnTo>
                    <a:pt x="1" y="9517"/>
                  </a:lnTo>
                  <a:lnTo>
                    <a:pt x="2993" y="42323"/>
                  </a:lnTo>
                  <a:lnTo>
                    <a:pt x="42968" y="26152"/>
                  </a:lnTo>
                  <a:lnTo>
                    <a:pt x="42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0"/>
            <p:cNvSpPr/>
            <p:nvPr/>
          </p:nvSpPr>
          <p:spPr>
            <a:xfrm>
              <a:off x="2335766" y="1380021"/>
              <a:ext cx="110967" cy="214309"/>
            </a:xfrm>
            <a:custGeom>
              <a:rect b="b" l="l" r="r" t="t"/>
              <a:pathLst>
                <a:path extrusionOk="0" h="9415" w="4875">
                  <a:moveTo>
                    <a:pt x="4178" y="1"/>
                  </a:moveTo>
                  <a:lnTo>
                    <a:pt x="0" y="903"/>
                  </a:lnTo>
                  <a:lnTo>
                    <a:pt x="774" y="9414"/>
                  </a:lnTo>
                  <a:lnTo>
                    <a:pt x="4875" y="8202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2355138" y="1584917"/>
              <a:ext cx="103342" cy="138578"/>
            </a:xfrm>
            <a:custGeom>
              <a:rect b="b" l="l" r="r" t="t"/>
              <a:pathLst>
                <a:path extrusionOk="0" fill="none" h="6088" w="4540">
                  <a:moveTo>
                    <a:pt x="0" y="1187"/>
                  </a:moveTo>
                  <a:lnTo>
                    <a:pt x="464" y="6087"/>
                  </a:lnTo>
                  <a:lnTo>
                    <a:pt x="4539" y="4849"/>
                  </a:lnTo>
                  <a:lnTo>
                    <a:pt x="4101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2233011" y="1404105"/>
              <a:ext cx="105709" cy="220751"/>
            </a:xfrm>
            <a:custGeom>
              <a:rect b="b" l="l" r="r" t="t"/>
              <a:pathLst>
                <a:path extrusionOk="0" h="9698" w="4644">
                  <a:moveTo>
                    <a:pt x="3818" y="0"/>
                  </a:moveTo>
                  <a:lnTo>
                    <a:pt x="1" y="851"/>
                  </a:lnTo>
                  <a:lnTo>
                    <a:pt x="826" y="9698"/>
                  </a:lnTo>
                  <a:lnTo>
                    <a:pt x="4643" y="8563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0"/>
            <p:cNvSpPr/>
            <p:nvPr/>
          </p:nvSpPr>
          <p:spPr>
            <a:xfrm>
              <a:off x="2120877" y="1427005"/>
              <a:ext cx="116271" cy="231313"/>
            </a:xfrm>
            <a:custGeom>
              <a:rect b="b" l="l" r="r" t="t"/>
              <a:pathLst>
                <a:path extrusionOk="0" h="10162" w="5108">
                  <a:moveTo>
                    <a:pt x="4230" y="0"/>
                  </a:moveTo>
                  <a:lnTo>
                    <a:pt x="1" y="929"/>
                  </a:lnTo>
                  <a:lnTo>
                    <a:pt x="852" y="10162"/>
                  </a:lnTo>
                  <a:lnTo>
                    <a:pt x="5107" y="8898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0"/>
            <p:cNvSpPr/>
            <p:nvPr/>
          </p:nvSpPr>
          <p:spPr>
            <a:xfrm>
              <a:off x="2035172" y="1809184"/>
              <a:ext cx="113312" cy="142106"/>
            </a:xfrm>
            <a:custGeom>
              <a:rect b="b" l="l" r="r" t="t"/>
              <a:pathLst>
                <a:path extrusionOk="0" fill="none" h="6243" w="4978">
                  <a:moveTo>
                    <a:pt x="4488" y="1"/>
                  </a:moveTo>
                  <a:lnTo>
                    <a:pt x="0" y="1316"/>
                  </a:lnTo>
                  <a:lnTo>
                    <a:pt x="516" y="6242"/>
                  </a:lnTo>
                  <a:lnTo>
                    <a:pt x="4978" y="490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0"/>
            <p:cNvSpPr/>
            <p:nvPr/>
          </p:nvSpPr>
          <p:spPr>
            <a:xfrm>
              <a:off x="2253567" y="1616035"/>
              <a:ext cx="98061" cy="138578"/>
            </a:xfrm>
            <a:custGeom>
              <a:rect b="b" l="l" r="r" t="t"/>
              <a:pathLst>
                <a:path extrusionOk="0" h="6088" w="4308">
                  <a:moveTo>
                    <a:pt x="3817" y="1"/>
                  </a:moveTo>
                  <a:lnTo>
                    <a:pt x="0" y="1110"/>
                  </a:lnTo>
                  <a:lnTo>
                    <a:pt x="439" y="6087"/>
                  </a:lnTo>
                  <a:lnTo>
                    <a:pt x="4307" y="4927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0"/>
            <p:cNvSpPr/>
            <p:nvPr/>
          </p:nvSpPr>
          <p:spPr>
            <a:xfrm>
              <a:off x="2450837" y="1279042"/>
              <a:ext cx="452040" cy="698035"/>
            </a:xfrm>
            <a:custGeom>
              <a:rect b="b" l="l" r="r" t="t"/>
              <a:pathLst>
                <a:path extrusionOk="0" h="30666" w="19859">
                  <a:moveTo>
                    <a:pt x="19240" y="1"/>
                  </a:moveTo>
                  <a:lnTo>
                    <a:pt x="0" y="4230"/>
                  </a:lnTo>
                  <a:lnTo>
                    <a:pt x="2270" y="30666"/>
                  </a:lnTo>
                  <a:lnTo>
                    <a:pt x="19859" y="23677"/>
                  </a:lnTo>
                  <a:lnTo>
                    <a:pt x="19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0"/>
            <p:cNvSpPr/>
            <p:nvPr/>
          </p:nvSpPr>
          <p:spPr>
            <a:xfrm>
              <a:off x="2265313" y="1746971"/>
              <a:ext cx="98653" cy="134458"/>
            </a:xfrm>
            <a:custGeom>
              <a:rect b="b" l="l" r="r" t="t"/>
              <a:pathLst>
                <a:path extrusionOk="0" h="5907" w="4334">
                  <a:moveTo>
                    <a:pt x="3869" y="0"/>
                  </a:moveTo>
                  <a:lnTo>
                    <a:pt x="0" y="1109"/>
                  </a:lnTo>
                  <a:lnTo>
                    <a:pt x="439" y="5906"/>
                  </a:lnTo>
                  <a:lnTo>
                    <a:pt x="4333" y="4720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0"/>
            <p:cNvSpPr/>
            <p:nvPr/>
          </p:nvSpPr>
          <p:spPr>
            <a:xfrm>
              <a:off x="2367453" y="1715853"/>
              <a:ext cx="101589" cy="134458"/>
            </a:xfrm>
            <a:custGeom>
              <a:rect b="b" l="l" r="r" t="t"/>
              <a:pathLst>
                <a:path extrusionOk="0" h="5907" w="4463">
                  <a:moveTo>
                    <a:pt x="4076" y="0"/>
                  </a:moveTo>
                  <a:lnTo>
                    <a:pt x="1" y="1186"/>
                  </a:lnTo>
                  <a:lnTo>
                    <a:pt x="413" y="5906"/>
                  </a:lnTo>
                  <a:lnTo>
                    <a:pt x="4463" y="466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0"/>
            <p:cNvSpPr/>
            <p:nvPr/>
          </p:nvSpPr>
          <p:spPr>
            <a:xfrm>
              <a:off x="1996429" y="1451658"/>
              <a:ext cx="129177" cy="238961"/>
            </a:xfrm>
            <a:custGeom>
              <a:rect b="b" l="l" r="r" t="t"/>
              <a:pathLst>
                <a:path extrusionOk="0" h="10498" w="5675">
                  <a:moveTo>
                    <a:pt x="4771" y="0"/>
                  </a:moveTo>
                  <a:lnTo>
                    <a:pt x="0" y="1032"/>
                  </a:lnTo>
                  <a:lnTo>
                    <a:pt x="1083" y="10497"/>
                  </a:lnTo>
                  <a:lnTo>
                    <a:pt x="5674" y="9285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0"/>
            <p:cNvSpPr/>
            <p:nvPr/>
          </p:nvSpPr>
          <p:spPr>
            <a:xfrm>
              <a:off x="2380952" y="1859674"/>
              <a:ext cx="102181" cy="160885"/>
            </a:xfrm>
            <a:custGeom>
              <a:rect b="b" l="l" r="r" t="t"/>
              <a:pathLst>
                <a:path extrusionOk="0" h="7068" w="4489">
                  <a:moveTo>
                    <a:pt x="4024" y="1"/>
                  </a:moveTo>
                  <a:lnTo>
                    <a:pt x="1" y="1316"/>
                  </a:lnTo>
                  <a:lnTo>
                    <a:pt x="517" y="7068"/>
                  </a:lnTo>
                  <a:lnTo>
                    <a:pt x="4489" y="5494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2052200" y="1963021"/>
              <a:ext cx="117432" cy="186698"/>
            </a:xfrm>
            <a:custGeom>
              <a:rect b="b" l="l" r="r" t="t"/>
              <a:pathLst>
                <a:path extrusionOk="0" h="8202" w="5159">
                  <a:moveTo>
                    <a:pt x="4514" y="0"/>
                  </a:moveTo>
                  <a:lnTo>
                    <a:pt x="0" y="1496"/>
                  </a:lnTo>
                  <a:lnTo>
                    <a:pt x="697" y="8201"/>
                  </a:lnTo>
                  <a:lnTo>
                    <a:pt x="5158" y="6422"/>
                  </a:lnTo>
                  <a:lnTo>
                    <a:pt x="45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2279404" y="1893729"/>
              <a:ext cx="101566" cy="166758"/>
            </a:xfrm>
            <a:custGeom>
              <a:rect b="b" l="l" r="r" t="t"/>
              <a:pathLst>
                <a:path extrusionOk="0" h="7326" w="4462">
                  <a:moveTo>
                    <a:pt x="3895" y="1"/>
                  </a:moveTo>
                  <a:lnTo>
                    <a:pt x="0" y="1264"/>
                  </a:lnTo>
                  <a:lnTo>
                    <a:pt x="542" y="7325"/>
                  </a:lnTo>
                  <a:lnTo>
                    <a:pt x="4462" y="5778"/>
                  </a:lnTo>
                  <a:lnTo>
                    <a:pt x="3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2142025" y="1645400"/>
              <a:ext cx="108031" cy="141492"/>
            </a:xfrm>
            <a:custGeom>
              <a:rect b="b" l="l" r="r" t="t"/>
              <a:pathLst>
                <a:path extrusionOk="0" fill="none" h="6216" w="4746">
                  <a:moveTo>
                    <a:pt x="4746" y="5004"/>
                  </a:moveTo>
                  <a:lnTo>
                    <a:pt x="4256" y="0"/>
                  </a:lnTo>
                  <a:lnTo>
                    <a:pt x="0" y="1238"/>
                  </a:lnTo>
                  <a:lnTo>
                    <a:pt x="516" y="6216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2167839" y="1926599"/>
              <a:ext cx="112151" cy="177912"/>
            </a:xfrm>
            <a:custGeom>
              <a:rect b="b" l="l" r="r" t="t"/>
              <a:pathLst>
                <a:path extrusionOk="0" h="7816" w="4927">
                  <a:moveTo>
                    <a:pt x="4334" y="1"/>
                  </a:moveTo>
                  <a:lnTo>
                    <a:pt x="1" y="1419"/>
                  </a:lnTo>
                  <a:lnTo>
                    <a:pt x="594" y="7816"/>
                  </a:lnTo>
                  <a:lnTo>
                    <a:pt x="4927" y="608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2021082" y="1677679"/>
              <a:ext cx="117432" cy="147387"/>
            </a:xfrm>
            <a:custGeom>
              <a:rect b="b" l="l" r="r" t="t"/>
              <a:pathLst>
                <a:path extrusionOk="0" h="6475" w="5159">
                  <a:moveTo>
                    <a:pt x="4643" y="1"/>
                  </a:moveTo>
                  <a:lnTo>
                    <a:pt x="0" y="1342"/>
                  </a:lnTo>
                  <a:lnTo>
                    <a:pt x="542" y="6474"/>
                  </a:lnTo>
                  <a:lnTo>
                    <a:pt x="5158" y="5081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2153748" y="1776314"/>
              <a:ext cx="108645" cy="139147"/>
            </a:xfrm>
            <a:custGeom>
              <a:rect b="b" l="l" r="r" t="t"/>
              <a:pathLst>
                <a:path extrusionOk="0" h="6113" w="4773">
                  <a:moveTo>
                    <a:pt x="4282" y="1"/>
                  </a:moveTo>
                  <a:lnTo>
                    <a:pt x="1" y="1239"/>
                  </a:lnTo>
                  <a:lnTo>
                    <a:pt x="439" y="6113"/>
                  </a:lnTo>
                  <a:lnTo>
                    <a:pt x="4772" y="4798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2023426" y="1352432"/>
              <a:ext cx="460281" cy="220751"/>
            </a:xfrm>
            <a:custGeom>
              <a:rect b="b" l="l" r="r" t="t"/>
              <a:pathLst>
                <a:path extrusionOk="0" h="9698" w="20221">
                  <a:moveTo>
                    <a:pt x="19782" y="1"/>
                  </a:moveTo>
                  <a:lnTo>
                    <a:pt x="0" y="4540"/>
                  </a:lnTo>
                  <a:lnTo>
                    <a:pt x="516" y="9698"/>
                  </a:lnTo>
                  <a:lnTo>
                    <a:pt x="20220" y="4952"/>
                  </a:lnTo>
                  <a:lnTo>
                    <a:pt x="197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2495454" y="1424023"/>
              <a:ext cx="379246" cy="412183"/>
            </a:xfrm>
            <a:custGeom>
              <a:rect b="b" l="l" r="r" t="t"/>
              <a:pathLst>
                <a:path extrusionOk="0" h="18108" w="16661">
                  <a:moveTo>
                    <a:pt x="12380" y="7842"/>
                  </a:moveTo>
                  <a:lnTo>
                    <a:pt x="14469" y="10267"/>
                  </a:lnTo>
                  <a:cubicBezTo>
                    <a:pt x="14469" y="10267"/>
                    <a:pt x="13024" y="11608"/>
                    <a:pt x="12612" y="12253"/>
                  </a:cubicBezTo>
                  <a:lnTo>
                    <a:pt x="12586" y="12253"/>
                  </a:lnTo>
                  <a:cubicBezTo>
                    <a:pt x="12560" y="12304"/>
                    <a:pt x="12509" y="12382"/>
                    <a:pt x="12431" y="12459"/>
                  </a:cubicBezTo>
                  <a:lnTo>
                    <a:pt x="12251" y="11969"/>
                  </a:lnTo>
                  <a:cubicBezTo>
                    <a:pt x="12070" y="11376"/>
                    <a:pt x="11967" y="10783"/>
                    <a:pt x="11967" y="10189"/>
                  </a:cubicBezTo>
                  <a:cubicBezTo>
                    <a:pt x="12044" y="9545"/>
                    <a:pt x="12380" y="7842"/>
                    <a:pt x="12380" y="7842"/>
                  </a:cubicBezTo>
                  <a:close/>
                  <a:moveTo>
                    <a:pt x="10295" y="1"/>
                  </a:moveTo>
                  <a:cubicBezTo>
                    <a:pt x="10276" y="1"/>
                    <a:pt x="10258" y="1"/>
                    <a:pt x="10239" y="2"/>
                  </a:cubicBezTo>
                  <a:cubicBezTo>
                    <a:pt x="8356" y="79"/>
                    <a:pt x="7479" y="3045"/>
                    <a:pt x="8150" y="4206"/>
                  </a:cubicBezTo>
                  <a:cubicBezTo>
                    <a:pt x="7737" y="4361"/>
                    <a:pt x="7376" y="4567"/>
                    <a:pt x="7041" y="4825"/>
                  </a:cubicBezTo>
                  <a:cubicBezTo>
                    <a:pt x="6757" y="5031"/>
                    <a:pt x="6603" y="5702"/>
                    <a:pt x="6525" y="6656"/>
                  </a:cubicBezTo>
                  <a:cubicBezTo>
                    <a:pt x="6319" y="7791"/>
                    <a:pt x="5726" y="8848"/>
                    <a:pt x="4875" y="9622"/>
                  </a:cubicBezTo>
                  <a:cubicBezTo>
                    <a:pt x="4726" y="9765"/>
                    <a:pt x="4502" y="9820"/>
                    <a:pt x="4243" y="9820"/>
                  </a:cubicBezTo>
                  <a:cubicBezTo>
                    <a:pt x="3331" y="9820"/>
                    <a:pt x="1986" y="9132"/>
                    <a:pt x="1986" y="9132"/>
                  </a:cubicBezTo>
                  <a:cubicBezTo>
                    <a:pt x="1986" y="9132"/>
                    <a:pt x="1459" y="8341"/>
                    <a:pt x="830" y="8341"/>
                  </a:cubicBezTo>
                  <a:cubicBezTo>
                    <a:pt x="777" y="8341"/>
                    <a:pt x="724" y="8346"/>
                    <a:pt x="671" y="8358"/>
                  </a:cubicBezTo>
                  <a:cubicBezTo>
                    <a:pt x="0" y="8513"/>
                    <a:pt x="619" y="10060"/>
                    <a:pt x="671" y="10189"/>
                  </a:cubicBezTo>
                  <a:cubicBezTo>
                    <a:pt x="737" y="10322"/>
                    <a:pt x="3092" y="11741"/>
                    <a:pt x="5176" y="11741"/>
                  </a:cubicBezTo>
                  <a:cubicBezTo>
                    <a:pt x="5526" y="11741"/>
                    <a:pt x="5868" y="11701"/>
                    <a:pt x="6190" y="11608"/>
                  </a:cubicBezTo>
                  <a:cubicBezTo>
                    <a:pt x="6474" y="11531"/>
                    <a:pt x="6757" y="11402"/>
                    <a:pt x="6989" y="11195"/>
                  </a:cubicBezTo>
                  <a:lnTo>
                    <a:pt x="6989" y="11195"/>
                  </a:lnTo>
                  <a:cubicBezTo>
                    <a:pt x="7067" y="11685"/>
                    <a:pt x="6267" y="18107"/>
                    <a:pt x="6267" y="18107"/>
                  </a:cubicBezTo>
                  <a:lnTo>
                    <a:pt x="13643" y="15760"/>
                  </a:lnTo>
                  <a:lnTo>
                    <a:pt x="13257" y="14703"/>
                  </a:lnTo>
                  <a:cubicBezTo>
                    <a:pt x="13721" y="14110"/>
                    <a:pt x="14262" y="13594"/>
                    <a:pt x="14881" y="13181"/>
                  </a:cubicBezTo>
                  <a:cubicBezTo>
                    <a:pt x="15758" y="12614"/>
                    <a:pt x="16377" y="11324"/>
                    <a:pt x="16532" y="10834"/>
                  </a:cubicBezTo>
                  <a:cubicBezTo>
                    <a:pt x="16661" y="10318"/>
                    <a:pt x="15990" y="8487"/>
                    <a:pt x="14469" y="6295"/>
                  </a:cubicBezTo>
                  <a:cubicBezTo>
                    <a:pt x="12947" y="4129"/>
                    <a:pt x="13282" y="4851"/>
                    <a:pt x="12380" y="4361"/>
                  </a:cubicBezTo>
                  <a:cubicBezTo>
                    <a:pt x="11993" y="4154"/>
                    <a:pt x="11580" y="4000"/>
                    <a:pt x="11142" y="3896"/>
                  </a:cubicBezTo>
                  <a:lnTo>
                    <a:pt x="11039" y="2994"/>
                  </a:lnTo>
                  <a:cubicBezTo>
                    <a:pt x="11193" y="2762"/>
                    <a:pt x="11322" y="2530"/>
                    <a:pt x="11400" y="2272"/>
                  </a:cubicBezTo>
                  <a:cubicBezTo>
                    <a:pt x="11577" y="1385"/>
                    <a:pt x="11306" y="1"/>
                    <a:pt x="10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2594088" y="1701763"/>
              <a:ext cx="236593" cy="104503"/>
            </a:xfrm>
            <a:custGeom>
              <a:rect b="b" l="l" r="r" t="t"/>
              <a:pathLst>
                <a:path extrusionOk="0" h="4591" w="10394">
                  <a:moveTo>
                    <a:pt x="10342" y="0"/>
                  </a:moveTo>
                  <a:lnTo>
                    <a:pt x="0" y="3430"/>
                  </a:lnTo>
                  <a:lnTo>
                    <a:pt x="0" y="4591"/>
                  </a:lnTo>
                  <a:lnTo>
                    <a:pt x="10394" y="1083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0"/>
            <p:cNvSpPr/>
            <p:nvPr/>
          </p:nvSpPr>
          <p:spPr>
            <a:xfrm>
              <a:off x="2611093" y="1737570"/>
              <a:ext cx="219590" cy="98653"/>
            </a:xfrm>
            <a:custGeom>
              <a:rect b="b" l="l" r="r" t="t"/>
              <a:pathLst>
                <a:path extrusionOk="0" h="4334" w="9647">
                  <a:moveTo>
                    <a:pt x="9595" y="0"/>
                  </a:moveTo>
                  <a:lnTo>
                    <a:pt x="1" y="3353"/>
                  </a:lnTo>
                  <a:lnTo>
                    <a:pt x="1" y="4333"/>
                  </a:lnTo>
                  <a:lnTo>
                    <a:pt x="9647" y="1109"/>
                  </a:lnTo>
                  <a:lnTo>
                    <a:pt x="9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0"/>
            <p:cNvSpPr/>
            <p:nvPr/>
          </p:nvSpPr>
          <p:spPr>
            <a:xfrm>
              <a:off x="2483116" y="1380021"/>
              <a:ext cx="95716" cy="193163"/>
            </a:xfrm>
            <a:custGeom>
              <a:rect b="b" l="l" r="r" t="t"/>
              <a:pathLst>
                <a:path extrusionOk="0" fill="none" h="8486" w="4205">
                  <a:moveTo>
                    <a:pt x="568" y="8486"/>
                  </a:moveTo>
                  <a:lnTo>
                    <a:pt x="1" y="929"/>
                  </a:lnTo>
                  <a:lnTo>
                    <a:pt x="4204" y="1"/>
                  </a:lnTo>
                </a:path>
              </a:pathLst>
            </a:custGeom>
            <a:noFill/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0"/>
            <p:cNvSpPr/>
            <p:nvPr/>
          </p:nvSpPr>
          <p:spPr>
            <a:xfrm>
              <a:off x="2550633" y="1806248"/>
              <a:ext cx="321725" cy="120368"/>
            </a:xfrm>
            <a:custGeom>
              <a:rect b="b" l="l" r="r" t="t"/>
              <a:pathLst>
                <a:path extrusionOk="0" fill="none" h="5288" w="14134">
                  <a:moveTo>
                    <a:pt x="1" y="5288"/>
                  </a:moveTo>
                  <a:lnTo>
                    <a:pt x="14134" y="1"/>
                  </a:lnTo>
                </a:path>
              </a:pathLst>
            </a:custGeom>
            <a:noFill/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0"/>
            <p:cNvSpPr/>
            <p:nvPr/>
          </p:nvSpPr>
          <p:spPr>
            <a:xfrm>
              <a:off x="2045143" y="1712917"/>
              <a:ext cx="72225" cy="89252"/>
            </a:xfrm>
            <a:custGeom>
              <a:rect b="b" l="l" r="r" t="t"/>
              <a:pathLst>
                <a:path extrusionOk="0" fill="none" h="3921" w="3173">
                  <a:moveTo>
                    <a:pt x="723" y="3920"/>
                  </a:moveTo>
                  <a:cubicBezTo>
                    <a:pt x="517" y="3585"/>
                    <a:pt x="336" y="3224"/>
                    <a:pt x="233" y="2837"/>
                  </a:cubicBezTo>
                  <a:cubicBezTo>
                    <a:pt x="78" y="2399"/>
                    <a:pt x="1" y="1960"/>
                    <a:pt x="26" y="1496"/>
                  </a:cubicBezTo>
                  <a:cubicBezTo>
                    <a:pt x="336" y="1651"/>
                    <a:pt x="491" y="2296"/>
                    <a:pt x="697" y="2605"/>
                  </a:cubicBezTo>
                  <a:cubicBezTo>
                    <a:pt x="645" y="2167"/>
                    <a:pt x="52" y="954"/>
                    <a:pt x="439" y="593"/>
                  </a:cubicBezTo>
                  <a:cubicBezTo>
                    <a:pt x="800" y="1006"/>
                    <a:pt x="878" y="1573"/>
                    <a:pt x="1032" y="2063"/>
                  </a:cubicBezTo>
                  <a:cubicBezTo>
                    <a:pt x="1058" y="1599"/>
                    <a:pt x="542" y="645"/>
                    <a:pt x="929" y="258"/>
                  </a:cubicBezTo>
                  <a:cubicBezTo>
                    <a:pt x="1213" y="748"/>
                    <a:pt x="1445" y="1264"/>
                    <a:pt x="1574" y="1806"/>
                  </a:cubicBezTo>
                  <a:cubicBezTo>
                    <a:pt x="1626" y="1315"/>
                    <a:pt x="1032" y="335"/>
                    <a:pt x="1522" y="0"/>
                  </a:cubicBezTo>
                  <a:cubicBezTo>
                    <a:pt x="1987" y="774"/>
                    <a:pt x="1961" y="1651"/>
                    <a:pt x="2296" y="2399"/>
                  </a:cubicBezTo>
                  <a:cubicBezTo>
                    <a:pt x="2477" y="2218"/>
                    <a:pt x="2657" y="1290"/>
                    <a:pt x="2967" y="1883"/>
                  </a:cubicBezTo>
                  <a:cubicBezTo>
                    <a:pt x="3173" y="2244"/>
                    <a:pt x="2863" y="3043"/>
                    <a:pt x="2863" y="3430"/>
                  </a:cubicBezTo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0"/>
            <p:cNvSpPr/>
            <p:nvPr/>
          </p:nvSpPr>
          <p:spPr>
            <a:xfrm>
              <a:off x="2279973" y="1781595"/>
              <a:ext cx="73409" cy="73409"/>
            </a:xfrm>
            <a:custGeom>
              <a:rect b="b" l="l" r="r" t="t"/>
              <a:pathLst>
                <a:path extrusionOk="0" fill="none" h="3225" w="3225">
                  <a:moveTo>
                    <a:pt x="2271" y="929"/>
                  </a:moveTo>
                  <a:cubicBezTo>
                    <a:pt x="2967" y="1625"/>
                    <a:pt x="3225" y="2477"/>
                    <a:pt x="2864" y="2863"/>
                  </a:cubicBezTo>
                  <a:cubicBezTo>
                    <a:pt x="2477" y="3225"/>
                    <a:pt x="1626" y="2967"/>
                    <a:pt x="929" y="2270"/>
                  </a:cubicBezTo>
                  <a:cubicBezTo>
                    <a:pt x="259" y="1600"/>
                    <a:pt x="1" y="749"/>
                    <a:pt x="362" y="362"/>
                  </a:cubicBezTo>
                  <a:cubicBezTo>
                    <a:pt x="723" y="1"/>
                    <a:pt x="1574" y="259"/>
                    <a:pt x="2271" y="929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25">
              <a:solidFill>
                <a:srgbClr val="FFFFFF"/>
              </a:solidFill>
              <a:prstDash val="solid"/>
              <a:miter lim="2579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0"/>
            <p:cNvSpPr/>
            <p:nvPr/>
          </p:nvSpPr>
          <p:spPr>
            <a:xfrm>
              <a:off x="795828" y="1451658"/>
              <a:ext cx="1047917" cy="1578033"/>
            </a:xfrm>
            <a:custGeom>
              <a:rect b="b" l="l" r="r" t="t"/>
              <a:pathLst>
                <a:path extrusionOk="0" h="69326" w="46037">
                  <a:moveTo>
                    <a:pt x="42219" y="0"/>
                  </a:moveTo>
                  <a:lnTo>
                    <a:pt x="0" y="24785"/>
                  </a:lnTo>
                  <a:lnTo>
                    <a:pt x="7608" y="69326"/>
                  </a:lnTo>
                  <a:lnTo>
                    <a:pt x="46036" y="38893"/>
                  </a:lnTo>
                  <a:lnTo>
                    <a:pt x="4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0"/>
            <p:cNvSpPr/>
            <p:nvPr/>
          </p:nvSpPr>
          <p:spPr>
            <a:xfrm>
              <a:off x="1306576" y="1699395"/>
              <a:ext cx="210212" cy="341119"/>
            </a:xfrm>
            <a:custGeom>
              <a:rect b="b" l="l" r="r" t="t"/>
              <a:pathLst>
                <a:path extrusionOk="0" h="14986" w="9235">
                  <a:moveTo>
                    <a:pt x="7841" y="1"/>
                  </a:moveTo>
                  <a:lnTo>
                    <a:pt x="1" y="4618"/>
                  </a:lnTo>
                  <a:lnTo>
                    <a:pt x="1600" y="14985"/>
                  </a:lnTo>
                  <a:lnTo>
                    <a:pt x="9234" y="1013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0"/>
            <p:cNvSpPr/>
            <p:nvPr/>
          </p:nvSpPr>
          <p:spPr>
            <a:xfrm>
              <a:off x="1190936" y="2375157"/>
              <a:ext cx="214286" cy="334062"/>
            </a:xfrm>
            <a:custGeom>
              <a:rect b="b" l="l" r="r" t="t"/>
              <a:pathLst>
                <a:path extrusionOk="0" h="14676" w="9414">
                  <a:moveTo>
                    <a:pt x="7995" y="0"/>
                  </a:moveTo>
                  <a:lnTo>
                    <a:pt x="0" y="5494"/>
                  </a:lnTo>
                  <a:lnTo>
                    <a:pt x="1419" y="14675"/>
                  </a:lnTo>
                  <a:lnTo>
                    <a:pt x="9414" y="8743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0"/>
            <p:cNvSpPr/>
            <p:nvPr/>
          </p:nvSpPr>
          <p:spPr>
            <a:xfrm>
              <a:off x="1147481" y="2100969"/>
              <a:ext cx="217837" cy="349336"/>
            </a:xfrm>
            <a:custGeom>
              <a:rect b="b" l="l" r="r" t="t"/>
              <a:pathLst>
                <a:path extrusionOk="0" h="15347" w="9570">
                  <a:moveTo>
                    <a:pt x="7996" y="1"/>
                  </a:moveTo>
                  <a:lnTo>
                    <a:pt x="1" y="5185"/>
                  </a:lnTo>
                  <a:lnTo>
                    <a:pt x="1574" y="15346"/>
                  </a:lnTo>
                  <a:lnTo>
                    <a:pt x="9569" y="9982"/>
                  </a:lnTo>
                  <a:lnTo>
                    <a:pt x="79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0"/>
            <p:cNvSpPr/>
            <p:nvPr/>
          </p:nvSpPr>
          <p:spPr>
            <a:xfrm>
              <a:off x="1392304" y="2246565"/>
              <a:ext cx="194915" cy="314122"/>
            </a:xfrm>
            <a:custGeom>
              <a:rect b="b" l="l" r="r" t="t"/>
              <a:pathLst>
                <a:path extrusionOk="0" h="13800" w="8563">
                  <a:moveTo>
                    <a:pt x="7402" y="1"/>
                  </a:moveTo>
                  <a:lnTo>
                    <a:pt x="0" y="5082"/>
                  </a:lnTo>
                  <a:lnTo>
                    <a:pt x="1342" y="13799"/>
                  </a:lnTo>
                  <a:lnTo>
                    <a:pt x="8563" y="8435"/>
                  </a:lnTo>
                  <a:lnTo>
                    <a:pt x="74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0"/>
            <p:cNvSpPr/>
            <p:nvPr/>
          </p:nvSpPr>
          <p:spPr>
            <a:xfrm>
              <a:off x="1102272" y="1817402"/>
              <a:ext cx="219590" cy="351089"/>
            </a:xfrm>
            <a:custGeom>
              <a:rect b="b" l="l" r="r" t="t"/>
              <a:pathLst>
                <a:path extrusionOk="0" h="15424" w="9647">
                  <a:moveTo>
                    <a:pt x="7970" y="1"/>
                  </a:moveTo>
                  <a:lnTo>
                    <a:pt x="1" y="4695"/>
                  </a:lnTo>
                  <a:lnTo>
                    <a:pt x="1651" y="15424"/>
                  </a:lnTo>
                  <a:lnTo>
                    <a:pt x="9647" y="10369"/>
                  </a:lnTo>
                  <a:lnTo>
                    <a:pt x="79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0"/>
            <p:cNvSpPr/>
            <p:nvPr/>
          </p:nvSpPr>
          <p:spPr>
            <a:xfrm>
              <a:off x="929086" y="2232475"/>
              <a:ext cx="234272" cy="361082"/>
            </a:xfrm>
            <a:custGeom>
              <a:rect b="b" l="l" r="r" t="t"/>
              <a:pathLst>
                <a:path extrusionOk="0" h="15863" w="10292">
                  <a:moveTo>
                    <a:pt x="8666" y="1"/>
                  </a:moveTo>
                  <a:lnTo>
                    <a:pt x="1" y="5623"/>
                  </a:lnTo>
                  <a:lnTo>
                    <a:pt x="1754" y="15862"/>
                  </a:lnTo>
                  <a:lnTo>
                    <a:pt x="10291" y="10137"/>
                  </a:lnTo>
                  <a:lnTo>
                    <a:pt x="8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0"/>
            <p:cNvSpPr/>
            <p:nvPr/>
          </p:nvSpPr>
          <p:spPr>
            <a:xfrm>
              <a:off x="1350032" y="1975336"/>
              <a:ext cx="204316" cy="339343"/>
            </a:xfrm>
            <a:custGeom>
              <a:rect b="b" l="l" r="r" t="t"/>
              <a:pathLst>
                <a:path extrusionOk="0" h="14908" w="8976">
                  <a:moveTo>
                    <a:pt x="7609" y="1"/>
                  </a:moveTo>
                  <a:lnTo>
                    <a:pt x="0" y="4927"/>
                  </a:lnTo>
                  <a:lnTo>
                    <a:pt x="1548" y="14908"/>
                  </a:lnTo>
                  <a:lnTo>
                    <a:pt x="8976" y="9930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0"/>
            <p:cNvSpPr/>
            <p:nvPr/>
          </p:nvSpPr>
          <p:spPr>
            <a:xfrm>
              <a:off x="1542020" y="1850296"/>
              <a:ext cx="197260" cy="339343"/>
            </a:xfrm>
            <a:custGeom>
              <a:rect b="b" l="l" r="r" t="t"/>
              <a:pathLst>
                <a:path extrusionOk="0" h="14908" w="8666">
                  <a:moveTo>
                    <a:pt x="7660" y="0"/>
                  </a:moveTo>
                  <a:lnTo>
                    <a:pt x="0" y="4978"/>
                  </a:lnTo>
                  <a:lnTo>
                    <a:pt x="1315" y="14907"/>
                  </a:lnTo>
                  <a:lnTo>
                    <a:pt x="8666" y="998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977823" y="2513697"/>
              <a:ext cx="227215" cy="349928"/>
            </a:xfrm>
            <a:custGeom>
              <a:rect b="b" l="l" r="r" t="t"/>
              <a:pathLst>
                <a:path extrusionOk="0" h="15373" w="9982">
                  <a:moveTo>
                    <a:pt x="8511" y="1"/>
                  </a:moveTo>
                  <a:lnTo>
                    <a:pt x="0" y="5829"/>
                  </a:lnTo>
                  <a:lnTo>
                    <a:pt x="1625" y="15372"/>
                  </a:lnTo>
                  <a:lnTo>
                    <a:pt x="9981" y="9182"/>
                  </a:lnTo>
                  <a:lnTo>
                    <a:pt x="8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1578419" y="2120933"/>
              <a:ext cx="184353" cy="305291"/>
            </a:xfrm>
            <a:custGeom>
              <a:rect b="b" l="l" r="r" t="t"/>
              <a:pathLst>
                <a:path extrusionOk="0" h="13412" w="8099">
                  <a:moveTo>
                    <a:pt x="7273" y="1"/>
                  </a:moveTo>
                  <a:lnTo>
                    <a:pt x="0" y="5004"/>
                  </a:lnTo>
                  <a:lnTo>
                    <a:pt x="1109" y="13412"/>
                  </a:lnTo>
                  <a:lnTo>
                    <a:pt x="8098" y="8228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1505029" y="1579636"/>
              <a:ext cx="207253" cy="338752"/>
            </a:xfrm>
            <a:custGeom>
              <a:rect b="b" l="l" r="r" t="t"/>
              <a:pathLst>
                <a:path extrusionOk="0" h="14882" w="9105">
                  <a:moveTo>
                    <a:pt x="8099" y="1"/>
                  </a:moveTo>
                  <a:lnTo>
                    <a:pt x="0" y="4746"/>
                  </a:lnTo>
                  <a:lnTo>
                    <a:pt x="1367" y="14882"/>
                  </a:lnTo>
                  <a:lnTo>
                    <a:pt x="9104" y="10007"/>
                  </a:lnTo>
                  <a:lnTo>
                    <a:pt x="8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876844" y="1937776"/>
              <a:ext cx="241874" cy="369868"/>
            </a:xfrm>
            <a:custGeom>
              <a:rect b="b" l="l" r="r" t="t"/>
              <a:pathLst>
                <a:path extrusionOk="0" h="16249" w="10626">
                  <a:moveTo>
                    <a:pt x="8898" y="0"/>
                  </a:moveTo>
                  <a:lnTo>
                    <a:pt x="0" y="5210"/>
                  </a:lnTo>
                  <a:lnTo>
                    <a:pt x="1883" y="16248"/>
                  </a:lnTo>
                  <a:lnTo>
                    <a:pt x="10626" y="10729"/>
                  </a:lnTo>
                  <a:lnTo>
                    <a:pt x="8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944361" y="2046427"/>
              <a:ext cx="144428" cy="221297"/>
            </a:xfrm>
            <a:custGeom>
              <a:rect b="b" l="l" r="r" t="t"/>
              <a:pathLst>
                <a:path extrusionOk="0" h="9722" w="6345">
                  <a:moveTo>
                    <a:pt x="2199" y="0"/>
                  </a:moveTo>
                  <a:cubicBezTo>
                    <a:pt x="1612" y="0"/>
                    <a:pt x="959" y="291"/>
                    <a:pt x="671" y="669"/>
                  </a:cubicBezTo>
                  <a:cubicBezTo>
                    <a:pt x="0" y="1572"/>
                    <a:pt x="103" y="3248"/>
                    <a:pt x="464" y="4202"/>
                  </a:cubicBezTo>
                  <a:cubicBezTo>
                    <a:pt x="645" y="4692"/>
                    <a:pt x="1290" y="4666"/>
                    <a:pt x="1573" y="5105"/>
                  </a:cubicBezTo>
                  <a:cubicBezTo>
                    <a:pt x="1960" y="5724"/>
                    <a:pt x="1651" y="6549"/>
                    <a:pt x="1573" y="7271"/>
                  </a:cubicBezTo>
                  <a:cubicBezTo>
                    <a:pt x="1522" y="7864"/>
                    <a:pt x="1315" y="8587"/>
                    <a:pt x="1419" y="9206"/>
                  </a:cubicBezTo>
                  <a:cubicBezTo>
                    <a:pt x="1470" y="9515"/>
                    <a:pt x="1573" y="9670"/>
                    <a:pt x="1676" y="9721"/>
                  </a:cubicBezTo>
                  <a:lnTo>
                    <a:pt x="6345" y="6781"/>
                  </a:lnTo>
                  <a:cubicBezTo>
                    <a:pt x="6009" y="6085"/>
                    <a:pt x="5519" y="5518"/>
                    <a:pt x="4900" y="5079"/>
                  </a:cubicBezTo>
                  <a:cubicBezTo>
                    <a:pt x="3998" y="4409"/>
                    <a:pt x="4178" y="3790"/>
                    <a:pt x="4178" y="2655"/>
                  </a:cubicBezTo>
                  <a:cubicBezTo>
                    <a:pt x="4230" y="1649"/>
                    <a:pt x="3740" y="695"/>
                    <a:pt x="2889" y="179"/>
                  </a:cubicBezTo>
                  <a:cubicBezTo>
                    <a:pt x="2694" y="54"/>
                    <a:pt x="2453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912378" y="2098624"/>
              <a:ext cx="57248" cy="57043"/>
            </a:xfrm>
            <a:custGeom>
              <a:rect b="b" l="l" r="r" t="t"/>
              <a:pathLst>
                <a:path extrusionOk="0" h="2506" w="2515">
                  <a:moveTo>
                    <a:pt x="1792" y="1"/>
                  </a:moveTo>
                  <a:cubicBezTo>
                    <a:pt x="1" y="569"/>
                    <a:pt x="485" y="2505"/>
                    <a:pt x="1756" y="2505"/>
                  </a:cubicBezTo>
                  <a:cubicBezTo>
                    <a:pt x="1986" y="2505"/>
                    <a:pt x="2242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927015" y="2025029"/>
              <a:ext cx="114222" cy="94760"/>
            </a:xfrm>
            <a:custGeom>
              <a:rect b="b" l="l" r="r" t="t"/>
              <a:pathLst>
                <a:path extrusionOk="0" h="4163" w="5018">
                  <a:moveTo>
                    <a:pt x="3004" y="1"/>
                  </a:moveTo>
                  <a:cubicBezTo>
                    <a:pt x="2618" y="1"/>
                    <a:pt x="2219" y="99"/>
                    <a:pt x="1845" y="294"/>
                  </a:cubicBezTo>
                  <a:cubicBezTo>
                    <a:pt x="549" y="965"/>
                    <a:pt x="1" y="2343"/>
                    <a:pt x="275" y="3700"/>
                  </a:cubicBezTo>
                  <a:lnTo>
                    <a:pt x="275" y="3700"/>
                  </a:lnTo>
                  <a:lnTo>
                    <a:pt x="246" y="3595"/>
                  </a:lnTo>
                  <a:lnTo>
                    <a:pt x="246" y="3595"/>
                  </a:lnTo>
                  <a:cubicBezTo>
                    <a:pt x="220" y="3801"/>
                    <a:pt x="272" y="3982"/>
                    <a:pt x="349" y="4162"/>
                  </a:cubicBezTo>
                  <a:lnTo>
                    <a:pt x="633" y="4162"/>
                  </a:lnTo>
                  <a:cubicBezTo>
                    <a:pt x="375" y="2795"/>
                    <a:pt x="375" y="1660"/>
                    <a:pt x="1639" y="809"/>
                  </a:cubicBezTo>
                  <a:cubicBezTo>
                    <a:pt x="2052" y="531"/>
                    <a:pt x="2449" y="403"/>
                    <a:pt x="2825" y="403"/>
                  </a:cubicBezTo>
                  <a:cubicBezTo>
                    <a:pt x="3527" y="403"/>
                    <a:pt x="4152" y="852"/>
                    <a:pt x="4657" y="1609"/>
                  </a:cubicBezTo>
                  <a:cubicBezTo>
                    <a:pt x="4708" y="1609"/>
                    <a:pt x="4817" y="1620"/>
                    <a:pt x="4907" y="1620"/>
                  </a:cubicBezTo>
                  <a:cubicBezTo>
                    <a:pt x="4952" y="1620"/>
                    <a:pt x="4992" y="1617"/>
                    <a:pt x="5018" y="1609"/>
                  </a:cubicBezTo>
                  <a:cubicBezTo>
                    <a:pt x="4729" y="528"/>
                    <a:pt x="3900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1018320" y="2052665"/>
              <a:ext cx="58022" cy="67468"/>
            </a:xfrm>
            <a:custGeom>
              <a:rect b="b" l="l" r="r" t="t"/>
              <a:pathLst>
                <a:path extrusionOk="0" h="2964" w="2549">
                  <a:moveTo>
                    <a:pt x="541" y="0"/>
                  </a:moveTo>
                  <a:cubicBezTo>
                    <a:pt x="360" y="0"/>
                    <a:pt x="176" y="87"/>
                    <a:pt x="1" y="292"/>
                  </a:cubicBezTo>
                  <a:lnTo>
                    <a:pt x="310" y="704"/>
                  </a:lnTo>
                  <a:cubicBezTo>
                    <a:pt x="465" y="1478"/>
                    <a:pt x="542" y="2174"/>
                    <a:pt x="723" y="2948"/>
                  </a:cubicBezTo>
                  <a:cubicBezTo>
                    <a:pt x="798" y="2959"/>
                    <a:pt x="870" y="2964"/>
                    <a:pt x="936" y="2964"/>
                  </a:cubicBezTo>
                  <a:cubicBezTo>
                    <a:pt x="2549" y="2964"/>
                    <a:pt x="1598" y="0"/>
                    <a:pt x="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1583109" y="1977408"/>
              <a:ext cx="120960" cy="184649"/>
            </a:xfrm>
            <a:custGeom>
              <a:rect b="b" l="l" r="r" t="t"/>
              <a:pathLst>
                <a:path extrusionOk="0" h="8112" w="5314">
                  <a:moveTo>
                    <a:pt x="1865" y="0"/>
                  </a:moveTo>
                  <a:cubicBezTo>
                    <a:pt x="1374" y="0"/>
                    <a:pt x="830" y="245"/>
                    <a:pt x="594" y="554"/>
                  </a:cubicBezTo>
                  <a:cubicBezTo>
                    <a:pt x="0" y="1302"/>
                    <a:pt x="78" y="2721"/>
                    <a:pt x="387" y="3495"/>
                  </a:cubicBezTo>
                  <a:cubicBezTo>
                    <a:pt x="568" y="3933"/>
                    <a:pt x="1109" y="3881"/>
                    <a:pt x="1342" y="4268"/>
                  </a:cubicBezTo>
                  <a:cubicBezTo>
                    <a:pt x="1677" y="4758"/>
                    <a:pt x="1393" y="5455"/>
                    <a:pt x="1342" y="6048"/>
                  </a:cubicBezTo>
                  <a:cubicBezTo>
                    <a:pt x="1290" y="6564"/>
                    <a:pt x="1109" y="7183"/>
                    <a:pt x="1213" y="7673"/>
                  </a:cubicBezTo>
                  <a:cubicBezTo>
                    <a:pt x="1264" y="7931"/>
                    <a:pt x="1342" y="8060"/>
                    <a:pt x="1419" y="8111"/>
                  </a:cubicBezTo>
                  <a:lnTo>
                    <a:pt x="5313" y="5661"/>
                  </a:lnTo>
                  <a:cubicBezTo>
                    <a:pt x="5030" y="5094"/>
                    <a:pt x="4617" y="4604"/>
                    <a:pt x="4101" y="4242"/>
                  </a:cubicBezTo>
                  <a:cubicBezTo>
                    <a:pt x="3327" y="3675"/>
                    <a:pt x="3482" y="3159"/>
                    <a:pt x="3508" y="2205"/>
                  </a:cubicBezTo>
                  <a:cubicBezTo>
                    <a:pt x="3534" y="1380"/>
                    <a:pt x="3121" y="580"/>
                    <a:pt x="2425" y="142"/>
                  </a:cubicBezTo>
                  <a:cubicBezTo>
                    <a:pt x="2265" y="43"/>
                    <a:pt x="2070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1556248" y="2021137"/>
              <a:ext cx="48006" cy="47801"/>
            </a:xfrm>
            <a:custGeom>
              <a:rect b="b" l="l" r="r" t="t"/>
              <a:pathLst>
                <a:path extrusionOk="0" h="2100" w="2109">
                  <a:moveTo>
                    <a:pt x="1516" y="0"/>
                  </a:moveTo>
                  <a:cubicBezTo>
                    <a:pt x="1" y="461"/>
                    <a:pt x="430" y="2100"/>
                    <a:pt x="1497" y="2100"/>
                  </a:cubicBezTo>
                  <a:cubicBezTo>
                    <a:pt x="1684" y="2100"/>
                    <a:pt x="1890" y="2050"/>
                    <a:pt x="2109" y="1935"/>
                  </a:cubicBezTo>
                  <a:lnTo>
                    <a:pt x="1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1567925" y="1959834"/>
              <a:ext cx="96809" cy="78940"/>
            </a:xfrm>
            <a:custGeom>
              <a:rect b="b" l="l" r="r" t="t"/>
              <a:pathLst>
                <a:path extrusionOk="0" h="3468" w="4253">
                  <a:moveTo>
                    <a:pt x="2552" y="0"/>
                  </a:moveTo>
                  <a:cubicBezTo>
                    <a:pt x="2233" y="0"/>
                    <a:pt x="1904" y="81"/>
                    <a:pt x="1596" y="243"/>
                  </a:cubicBezTo>
                  <a:cubicBezTo>
                    <a:pt x="522" y="816"/>
                    <a:pt x="0" y="2028"/>
                    <a:pt x="316" y="3187"/>
                  </a:cubicBezTo>
                  <a:lnTo>
                    <a:pt x="316" y="3187"/>
                  </a:lnTo>
                  <a:lnTo>
                    <a:pt x="255" y="3003"/>
                  </a:lnTo>
                  <a:lnTo>
                    <a:pt x="255" y="3003"/>
                  </a:lnTo>
                  <a:cubicBezTo>
                    <a:pt x="255" y="3158"/>
                    <a:pt x="281" y="3338"/>
                    <a:pt x="332" y="3467"/>
                  </a:cubicBezTo>
                  <a:lnTo>
                    <a:pt x="564" y="3467"/>
                  </a:lnTo>
                  <a:cubicBezTo>
                    <a:pt x="358" y="2332"/>
                    <a:pt x="358" y="1378"/>
                    <a:pt x="1415" y="682"/>
                  </a:cubicBezTo>
                  <a:cubicBezTo>
                    <a:pt x="1767" y="447"/>
                    <a:pt x="2103" y="339"/>
                    <a:pt x="2418" y="339"/>
                  </a:cubicBezTo>
                  <a:cubicBezTo>
                    <a:pt x="3006" y="339"/>
                    <a:pt x="3523" y="715"/>
                    <a:pt x="3943" y="1352"/>
                  </a:cubicBezTo>
                  <a:cubicBezTo>
                    <a:pt x="3994" y="1352"/>
                    <a:pt x="4080" y="1364"/>
                    <a:pt x="4155" y="1364"/>
                  </a:cubicBezTo>
                  <a:cubicBezTo>
                    <a:pt x="4192" y="1364"/>
                    <a:pt x="4227" y="1361"/>
                    <a:pt x="4252" y="1352"/>
                  </a:cubicBezTo>
                  <a:cubicBezTo>
                    <a:pt x="3999" y="448"/>
                    <a:pt x="3302" y="0"/>
                    <a:pt x="2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1645345" y="1982644"/>
              <a:ext cx="48416" cy="56360"/>
            </a:xfrm>
            <a:custGeom>
              <a:rect b="b" l="l" r="r" t="t"/>
              <a:pathLst>
                <a:path extrusionOk="0" h="2476" w="2127">
                  <a:moveTo>
                    <a:pt x="455" y="0"/>
                  </a:moveTo>
                  <a:cubicBezTo>
                    <a:pt x="302" y="0"/>
                    <a:pt x="147" y="74"/>
                    <a:pt x="0" y="247"/>
                  </a:cubicBezTo>
                  <a:lnTo>
                    <a:pt x="284" y="582"/>
                  </a:lnTo>
                  <a:cubicBezTo>
                    <a:pt x="387" y="1227"/>
                    <a:pt x="464" y="1820"/>
                    <a:pt x="593" y="2465"/>
                  </a:cubicBezTo>
                  <a:cubicBezTo>
                    <a:pt x="651" y="2472"/>
                    <a:pt x="705" y="2476"/>
                    <a:pt x="756" y="2476"/>
                  </a:cubicBezTo>
                  <a:cubicBezTo>
                    <a:pt x="2127" y="2476"/>
                    <a:pt x="1337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1193281" y="2198853"/>
              <a:ext cx="144428" cy="220933"/>
            </a:xfrm>
            <a:custGeom>
              <a:rect b="b" l="l" r="r" t="t"/>
              <a:pathLst>
                <a:path extrusionOk="0" h="9706" w="6345">
                  <a:moveTo>
                    <a:pt x="2206" y="1"/>
                  </a:moveTo>
                  <a:cubicBezTo>
                    <a:pt x="1620" y="1"/>
                    <a:pt x="964" y="294"/>
                    <a:pt x="671" y="678"/>
                  </a:cubicBezTo>
                  <a:cubicBezTo>
                    <a:pt x="0" y="1555"/>
                    <a:pt x="78" y="3258"/>
                    <a:pt x="439" y="4212"/>
                  </a:cubicBezTo>
                  <a:cubicBezTo>
                    <a:pt x="645" y="4702"/>
                    <a:pt x="1316" y="4676"/>
                    <a:pt x="1599" y="5114"/>
                  </a:cubicBezTo>
                  <a:cubicBezTo>
                    <a:pt x="1960" y="5733"/>
                    <a:pt x="1651" y="6559"/>
                    <a:pt x="1599" y="7255"/>
                  </a:cubicBezTo>
                  <a:cubicBezTo>
                    <a:pt x="1522" y="7874"/>
                    <a:pt x="1316" y="8596"/>
                    <a:pt x="1419" y="9189"/>
                  </a:cubicBezTo>
                  <a:cubicBezTo>
                    <a:pt x="1496" y="9525"/>
                    <a:pt x="1574" y="9654"/>
                    <a:pt x="1703" y="9705"/>
                  </a:cubicBezTo>
                  <a:lnTo>
                    <a:pt x="6345" y="6765"/>
                  </a:lnTo>
                  <a:cubicBezTo>
                    <a:pt x="6010" y="6095"/>
                    <a:pt x="5520" y="5527"/>
                    <a:pt x="4901" y="5089"/>
                  </a:cubicBezTo>
                  <a:cubicBezTo>
                    <a:pt x="3972" y="4418"/>
                    <a:pt x="4153" y="3799"/>
                    <a:pt x="4153" y="2664"/>
                  </a:cubicBezTo>
                  <a:cubicBezTo>
                    <a:pt x="4230" y="1659"/>
                    <a:pt x="3714" y="704"/>
                    <a:pt x="2863" y="163"/>
                  </a:cubicBezTo>
                  <a:cubicBezTo>
                    <a:pt x="2676" y="50"/>
                    <a:pt x="2447" y="1"/>
                    <a:pt x="2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1160638" y="2251277"/>
              <a:ext cx="57316" cy="57384"/>
            </a:xfrm>
            <a:custGeom>
              <a:rect b="b" l="l" r="r" t="t"/>
              <a:pathLst>
                <a:path extrusionOk="0" h="2521" w="2518">
                  <a:moveTo>
                    <a:pt x="1821" y="0"/>
                  </a:moveTo>
                  <a:cubicBezTo>
                    <a:pt x="1" y="571"/>
                    <a:pt x="512" y="2521"/>
                    <a:pt x="1784" y="2521"/>
                  </a:cubicBezTo>
                  <a:cubicBezTo>
                    <a:pt x="2008" y="2521"/>
                    <a:pt x="2255" y="2460"/>
                    <a:pt x="2518" y="2321"/>
                  </a:cubicBez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1174660" y="2177227"/>
              <a:ext cx="115497" cy="95193"/>
            </a:xfrm>
            <a:custGeom>
              <a:rect b="b" l="l" r="r" t="t"/>
              <a:pathLst>
                <a:path extrusionOk="0" h="4182" w="5074">
                  <a:moveTo>
                    <a:pt x="3042" y="0"/>
                  </a:moveTo>
                  <a:cubicBezTo>
                    <a:pt x="2661" y="0"/>
                    <a:pt x="2269" y="96"/>
                    <a:pt x="1902" y="287"/>
                  </a:cubicBezTo>
                  <a:cubicBezTo>
                    <a:pt x="557" y="996"/>
                    <a:pt x="0" y="2494"/>
                    <a:pt x="408" y="3944"/>
                  </a:cubicBezTo>
                  <a:lnTo>
                    <a:pt x="408" y="3944"/>
                  </a:lnTo>
                  <a:lnTo>
                    <a:pt x="303" y="3614"/>
                  </a:lnTo>
                  <a:lnTo>
                    <a:pt x="303" y="3614"/>
                  </a:lnTo>
                  <a:cubicBezTo>
                    <a:pt x="277" y="3795"/>
                    <a:pt x="328" y="4001"/>
                    <a:pt x="406" y="4182"/>
                  </a:cubicBezTo>
                  <a:lnTo>
                    <a:pt x="689" y="4182"/>
                  </a:lnTo>
                  <a:cubicBezTo>
                    <a:pt x="432" y="2815"/>
                    <a:pt x="432" y="1680"/>
                    <a:pt x="1695" y="829"/>
                  </a:cubicBezTo>
                  <a:cubicBezTo>
                    <a:pt x="2108" y="542"/>
                    <a:pt x="2505" y="411"/>
                    <a:pt x="2880" y="411"/>
                  </a:cubicBezTo>
                  <a:cubicBezTo>
                    <a:pt x="3583" y="411"/>
                    <a:pt x="4208" y="872"/>
                    <a:pt x="4713" y="1628"/>
                  </a:cubicBezTo>
                  <a:cubicBezTo>
                    <a:pt x="4729" y="1623"/>
                    <a:pt x="4751" y="1621"/>
                    <a:pt x="4777" y="1621"/>
                  </a:cubicBezTo>
                  <a:cubicBezTo>
                    <a:pt x="4846" y="1621"/>
                    <a:pt x="4940" y="1636"/>
                    <a:pt x="5010" y="1636"/>
                  </a:cubicBezTo>
                  <a:cubicBezTo>
                    <a:pt x="5035" y="1636"/>
                    <a:pt x="5057" y="1634"/>
                    <a:pt x="5074" y="1628"/>
                  </a:cubicBezTo>
                  <a:cubicBezTo>
                    <a:pt x="4784" y="540"/>
                    <a:pt x="3945" y="0"/>
                    <a:pt x="3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1267240" y="2205272"/>
              <a:ext cx="58181" cy="67445"/>
            </a:xfrm>
            <a:custGeom>
              <a:rect b="b" l="l" r="r" t="t"/>
              <a:pathLst>
                <a:path extrusionOk="0" h="2963" w="2556">
                  <a:moveTo>
                    <a:pt x="552" y="1"/>
                  </a:moveTo>
                  <a:cubicBezTo>
                    <a:pt x="368" y="1"/>
                    <a:pt x="181" y="88"/>
                    <a:pt x="1" y="293"/>
                  </a:cubicBezTo>
                  <a:lnTo>
                    <a:pt x="336" y="706"/>
                  </a:lnTo>
                  <a:cubicBezTo>
                    <a:pt x="465" y="1480"/>
                    <a:pt x="543" y="2176"/>
                    <a:pt x="723" y="2950"/>
                  </a:cubicBezTo>
                  <a:cubicBezTo>
                    <a:pt x="793" y="2959"/>
                    <a:pt x="859" y="2963"/>
                    <a:pt x="921" y="2963"/>
                  </a:cubicBezTo>
                  <a:cubicBezTo>
                    <a:pt x="2555" y="2963"/>
                    <a:pt x="1622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1044156" y="2617681"/>
              <a:ext cx="132114" cy="202495"/>
            </a:xfrm>
            <a:custGeom>
              <a:rect b="b" l="l" r="r" t="t"/>
              <a:pathLst>
                <a:path extrusionOk="0" h="8896" w="5804">
                  <a:moveTo>
                    <a:pt x="2025" y="1"/>
                  </a:moveTo>
                  <a:cubicBezTo>
                    <a:pt x="1490" y="1"/>
                    <a:pt x="893" y="270"/>
                    <a:pt x="620" y="617"/>
                  </a:cubicBezTo>
                  <a:cubicBezTo>
                    <a:pt x="1" y="1442"/>
                    <a:pt x="78" y="2989"/>
                    <a:pt x="413" y="3841"/>
                  </a:cubicBezTo>
                  <a:cubicBezTo>
                    <a:pt x="594" y="4305"/>
                    <a:pt x="1213" y="4279"/>
                    <a:pt x="1471" y="4692"/>
                  </a:cubicBezTo>
                  <a:cubicBezTo>
                    <a:pt x="1806" y="5233"/>
                    <a:pt x="1522" y="6007"/>
                    <a:pt x="1471" y="6652"/>
                  </a:cubicBezTo>
                  <a:cubicBezTo>
                    <a:pt x="1393" y="7193"/>
                    <a:pt x="1213" y="7864"/>
                    <a:pt x="1316" y="8406"/>
                  </a:cubicBezTo>
                  <a:cubicBezTo>
                    <a:pt x="1367" y="8715"/>
                    <a:pt x="1445" y="8844"/>
                    <a:pt x="1548" y="8896"/>
                  </a:cubicBezTo>
                  <a:lnTo>
                    <a:pt x="5803" y="6213"/>
                  </a:lnTo>
                  <a:cubicBezTo>
                    <a:pt x="5494" y="5569"/>
                    <a:pt x="5056" y="5053"/>
                    <a:pt x="4488" y="4666"/>
                  </a:cubicBezTo>
                  <a:cubicBezTo>
                    <a:pt x="3637" y="4047"/>
                    <a:pt x="3818" y="3479"/>
                    <a:pt x="3818" y="2448"/>
                  </a:cubicBezTo>
                  <a:cubicBezTo>
                    <a:pt x="3869" y="1519"/>
                    <a:pt x="3405" y="668"/>
                    <a:pt x="2631" y="152"/>
                  </a:cubicBezTo>
                  <a:cubicBezTo>
                    <a:pt x="2458" y="47"/>
                    <a:pt x="2247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1015087" y="2665758"/>
              <a:ext cx="51990" cy="51944"/>
            </a:xfrm>
            <a:custGeom>
              <a:rect b="b" l="l" r="r" t="t"/>
              <a:pathLst>
                <a:path extrusionOk="0" h="2282" w="2284">
                  <a:moveTo>
                    <a:pt x="1639" y="1"/>
                  </a:moveTo>
                  <a:cubicBezTo>
                    <a:pt x="0" y="503"/>
                    <a:pt x="434" y="2282"/>
                    <a:pt x="1592" y="2282"/>
                  </a:cubicBezTo>
                  <a:cubicBezTo>
                    <a:pt x="1802" y="2282"/>
                    <a:pt x="2035" y="2224"/>
                    <a:pt x="2283" y="2090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1028381" y="2598400"/>
              <a:ext cx="104434" cy="86748"/>
            </a:xfrm>
            <a:custGeom>
              <a:rect b="b" l="l" r="r" t="t"/>
              <a:pathLst>
                <a:path extrusionOk="0" h="3811" w="4588">
                  <a:moveTo>
                    <a:pt x="2729" y="1"/>
                  </a:moveTo>
                  <a:cubicBezTo>
                    <a:pt x="2386" y="1"/>
                    <a:pt x="2033" y="85"/>
                    <a:pt x="1699" y="252"/>
                  </a:cubicBezTo>
                  <a:cubicBezTo>
                    <a:pt x="556" y="869"/>
                    <a:pt x="1" y="2135"/>
                    <a:pt x="249" y="3349"/>
                  </a:cubicBezTo>
                  <a:lnTo>
                    <a:pt x="249" y="3349"/>
                  </a:lnTo>
                  <a:cubicBezTo>
                    <a:pt x="235" y="3511"/>
                    <a:pt x="263" y="3671"/>
                    <a:pt x="332" y="3811"/>
                  </a:cubicBezTo>
                  <a:lnTo>
                    <a:pt x="590" y="3811"/>
                  </a:lnTo>
                  <a:cubicBezTo>
                    <a:pt x="358" y="2573"/>
                    <a:pt x="358" y="1515"/>
                    <a:pt x="1519" y="742"/>
                  </a:cubicBezTo>
                  <a:cubicBezTo>
                    <a:pt x="1896" y="490"/>
                    <a:pt x="2257" y="373"/>
                    <a:pt x="2599" y="373"/>
                  </a:cubicBezTo>
                  <a:cubicBezTo>
                    <a:pt x="3238" y="373"/>
                    <a:pt x="3808" y="783"/>
                    <a:pt x="4278" y="1489"/>
                  </a:cubicBezTo>
                  <a:cubicBezTo>
                    <a:pt x="4289" y="1484"/>
                    <a:pt x="4306" y="1482"/>
                    <a:pt x="4326" y="1482"/>
                  </a:cubicBezTo>
                  <a:cubicBezTo>
                    <a:pt x="4381" y="1482"/>
                    <a:pt x="4463" y="1497"/>
                    <a:pt x="4527" y="1497"/>
                  </a:cubicBezTo>
                  <a:cubicBezTo>
                    <a:pt x="4551" y="1497"/>
                    <a:pt x="4572" y="1495"/>
                    <a:pt x="4588" y="1489"/>
                  </a:cubicBezTo>
                  <a:cubicBezTo>
                    <a:pt x="4315" y="488"/>
                    <a:pt x="3553" y="1"/>
                    <a:pt x="2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1112265" y="2623691"/>
              <a:ext cx="52946" cy="61732"/>
            </a:xfrm>
            <a:custGeom>
              <a:rect b="b" l="l" r="r" t="t"/>
              <a:pathLst>
                <a:path extrusionOk="0" h="2712" w="2326">
                  <a:moveTo>
                    <a:pt x="503" y="1"/>
                  </a:moveTo>
                  <a:cubicBezTo>
                    <a:pt x="334" y="1"/>
                    <a:pt x="163" y="83"/>
                    <a:pt x="0" y="275"/>
                  </a:cubicBezTo>
                  <a:lnTo>
                    <a:pt x="284" y="636"/>
                  </a:lnTo>
                  <a:cubicBezTo>
                    <a:pt x="413" y="1359"/>
                    <a:pt x="490" y="2003"/>
                    <a:pt x="645" y="2700"/>
                  </a:cubicBezTo>
                  <a:cubicBezTo>
                    <a:pt x="709" y="2708"/>
                    <a:pt x="769" y="2712"/>
                    <a:pt x="825" y="2712"/>
                  </a:cubicBezTo>
                  <a:cubicBezTo>
                    <a:pt x="2325" y="2712"/>
                    <a:pt x="1469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1388775" y="2068849"/>
              <a:ext cx="145020" cy="221183"/>
            </a:xfrm>
            <a:custGeom>
              <a:rect b="b" l="l" r="r" t="t"/>
              <a:pathLst>
                <a:path extrusionOk="0" h="9717" w="6371">
                  <a:moveTo>
                    <a:pt x="2223" y="0"/>
                  </a:moveTo>
                  <a:cubicBezTo>
                    <a:pt x="1639" y="0"/>
                    <a:pt x="988" y="300"/>
                    <a:pt x="697" y="664"/>
                  </a:cubicBezTo>
                  <a:cubicBezTo>
                    <a:pt x="1" y="1567"/>
                    <a:pt x="104" y="3243"/>
                    <a:pt x="465" y="4197"/>
                  </a:cubicBezTo>
                  <a:cubicBezTo>
                    <a:pt x="671" y="4687"/>
                    <a:pt x="1316" y="4661"/>
                    <a:pt x="1600" y="5126"/>
                  </a:cubicBezTo>
                  <a:cubicBezTo>
                    <a:pt x="1987" y="5719"/>
                    <a:pt x="1677" y="6544"/>
                    <a:pt x="1600" y="7266"/>
                  </a:cubicBezTo>
                  <a:cubicBezTo>
                    <a:pt x="1548" y="7860"/>
                    <a:pt x="1342" y="8607"/>
                    <a:pt x="1445" y="9201"/>
                  </a:cubicBezTo>
                  <a:cubicBezTo>
                    <a:pt x="1497" y="9510"/>
                    <a:pt x="1574" y="9665"/>
                    <a:pt x="1703" y="9716"/>
                  </a:cubicBezTo>
                  <a:lnTo>
                    <a:pt x="6371" y="6776"/>
                  </a:lnTo>
                  <a:cubicBezTo>
                    <a:pt x="6036" y="6106"/>
                    <a:pt x="5520" y="5513"/>
                    <a:pt x="4901" y="5074"/>
                  </a:cubicBezTo>
                  <a:cubicBezTo>
                    <a:pt x="3998" y="4404"/>
                    <a:pt x="4179" y="3785"/>
                    <a:pt x="4179" y="2676"/>
                  </a:cubicBezTo>
                  <a:cubicBezTo>
                    <a:pt x="4230" y="1670"/>
                    <a:pt x="3740" y="715"/>
                    <a:pt x="2889" y="174"/>
                  </a:cubicBezTo>
                  <a:cubicBezTo>
                    <a:pt x="2699" y="52"/>
                    <a:pt x="2467" y="0"/>
                    <a:pt x="2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0"/>
            <p:cNvSpPr/>
            <p:nvPr/>
          </p:nvSpPr>
          <p:spPr>
            <a:xfrm>
              <a:off x="1356815" y="2120933"/>
              <a:ext cx="57225" cy="57043"/>
            </a:xfrm>
            <a:custGeom>
              <a:rect b="b" l="l" r="r" t="t"/>
              <a:pathLst>
                <a:path extrusionOk="0" h="2506" w="2514">
                  <a:moveTo>
                    <a:pt x="1792" y="1"/>
                  </a:moveTo>
                  <a:cubicBezTo>
                    <a:pt x="0" y="569"/>
                    <a:pt x="503" y="2505"/>
                    <a:pt x="1764" y="2505"/>
                  </a:cubicBezTo>
                  <a:cubicBezTo>
                    <a:pt x="1992" y="2505"/>
                    <a:pt x="2245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0"/>
            <p:cNvSpPr/>
            <p:nvPr/>
          </p:nvSpPr>
          <p:spPr>
            <a:xfrm>
              <a:off x="1372021" y="2046883"/>
              <a:ext cx="114222" cy="95216"/>
            </a:xfrm>
            <a:custGeom>
              <a:rect b="b" l="l" r="r" t="t"/>
              <a:pathLst>
                <a:path extrusionOk="0" h="4183" w="5018">
                  <a:moveTo>
                    <a:pt x="2981" y="1"/>
                  </a:moveTo>
                  <a:cubicBezTo>
                    <a:pt x="2603" y="1"/>
                    <a:pt x="2213" y="97"/>
                    <a:pt x="1846" y="288"/>
                  </a:cubicBezTo>
                  <a:cubicBezTo>
                    <a:pt x="549" y="982"/>
                    <a:pt x="1" y="2363"/>
                    <a:pt x="275" y="3720"/>
                  </a:cubicBezTo>
                  <a:lnTo>
                    <a:pt x="275" y="3720"/>
                  </a:lnTo>
                  <a:lnTo>
                    <a:pt x="247" y="3615"/>
                  </a:lnTo>
                  <a:lnTo>
                    <a:pt x="247" y="3615"/>
                  </a:lnTo>
                  <a:cubicBezTo>
                    <a:pt x="221" y="3821"/>
                    <a:pt x="247" y="4002"/>
                    <a:pt x="324" y="4182"/>
                  </a:cubicBezTo>
                  <a:lnTo>
                    <a:pt x="608" y="4182"/>
                  </a:lnTo>
                  <a:cubicBezTo>
                    <a:pt x="350" y="2815"/>
                    <a:pt x="376" y="1680"/>
                    <a:pt x="1639" y="829"/>
                  </a:cubicBezTo>
                  <a:cubicBezTo>
                    <a:pt x="2052" y="551"/>
                    <a:pt x="2450" y="423"/>
                    <a:pt x="2825" y="423"/>
                  </a:cubicBezTo>
                  <a:cubicBezTo>
                    <a:pt x="3528" y="423"/>
                    <a:pt x="4153" y="872"/>
                    <a:pt x="4657" y="1629"/>
                  </a:cubicBezTo>
                  <a:cubicBezTo>
                    <a:pt x="4673" y="1623"/>
                    <a:pt x="4694" y="1621"/>
                    <a:pt x="4718" y="1621"/>
                  </a:cubicBezTo>
                  <a:cubicBezTo>
                    <a:pt x="4783" y="1621"/>
                    <a:pt x="4870" y="1636"/>
                    <a:pt x="4944" y="1636"/>
                  </a:cubicBezTo>
                  <a:cubicBezTo>
                    <a:pt x="4971" y="1636"/>
                    <a:pt x="4996" y="1634"/>
                    <a:pt x="5018" y="1629"/>
                  </a:cubicBezTo>
                  <a:cubicBezTo>
                    <a:pt x="4710" y="540"/>
                    <a:pt x="3878" y="1"/>
                    <a:pt x="2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0"/>
            <p:cNvSpPr/>
            <p:nvPr/>
          </p:nvSpPr>
          <p:spPr>
            <a:xfrm>
              <a:off x="1463349" y="2074950"/>
              <a:ext cx="58113" cy="67445"/>
            </a:xfrm>
            <a:custGeom>
              <a:rect b="b" l="l" r="r" t="t"/>
              <a:pathLst>
                <a:path extrusionOk="0" h="2963" w="2553">
                  <a:moveTo>
                    <a:pt x="543" y="0"/>
                  </a:moveTo>
                  <a:cubicBezTo>
                    <a:pt x="361" y="0"/>
                    <a:pt x="176" y="88"/>
                    <a:pt x="0" y="293"/>
                  </a:cubicBezTo>
                  <a:lnTo>
                    <a:pt x="310" y="705"/>
                  </a:lnTo>
                  <a:cubicBezTo>
                    <a:pt x="464" y="1479"/>
                    <a:pt x="542" y="2175"/>
                    <a:pt x="722" y="2949"/>
                  </a:cubicBezTo>
                  <a:cubicBezTo>
                    <a:pt x="792" y="2958"/>
                    <a:pt x="858" y="2962"/>
                    <a:pt x="920" y="2962"/>
                  </a:cubicBezTo>
                  <a:cubicBezTo>
                    <a:pt x="2553" y="2962"/>
                    <a:pt x="160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0"/>
            <p:cNvSpPr/>
            <p:nvPr/>
          </p:nvSpPr>
          <p:spPr>
            <a:xfrm>
              <a:off x="1455132" y="2347841"/>
              <a:ext cx="111559" cy="170582"/>
            </a:xfrm>
            <a:custGeom>
              <a:rect b="b" l="l" r="r" t="t"/>
              <a:pathLst>
                <a:path extrusionOk="0" h="7494" w="4901">
                  <a:moveTo>
                    <a:pt x="1713" y="0"/>
                  </a:moveTo>
                  <a:cubicBezTo>
                    <a:pt x="1257" y="0"/>
                    <a:pt x="759" y="240"/>
                    <a:pt x="542" y="530"/>
                  </a:cubicBezTo>
                  <a:cubicBezTo>
                    <a:pt x="0" y="1226"/>
                    <a:pt x="77" y="2515"/>
                    <a:pt x="361" y="3238"/>
                  </a:cubicBezTo>
                  <a:cubicBezTo>
                    <a:pt x="516" y="3624"/>
                    <a:pt x="1032" y="3599"/>
                    <a:pt x="1238" y="3934"/>
                  </a:cubicBezTo>
                  <a:cubicBezTo>
                    <a:pt x="1522" y="4398"/>
                    <a:pt x="1290" y="5043"/>
                    <a:pt x="1238" y="5585"/>
                  </a:cubicBezTo>
                  <a:cubicBezTo>
                    <a:pt x="1186" y="6049"/>
                    <a:pt x="1032" y="6616"/>
                    <a:pt x="1109" y="7080"/>
                  </a:cubicBezTo>
                  <a:cubicBezTo>
                    <a:pt x="1161" y="7313"/>
                    <a:pt x="1212" y="7442"/>
                    <a:pt x="1315" y="7493"/>
                  </a:cubicBezTo>
                  <a:lnTo>
                    <a:pt x="4900" y="5223"/>
                  </a:lnTo>
                  <a:cubicBezTo>
                    <a:pt x="4642" y="4708"/>
                    <a:pt x="4255" y="4269"/>
                    <a:pt x="3791" y="3934"/>
                  </a:cubicBezTo>
                  <a:cubicBezTo>
                    <a:pt x="3069" y="3418"/>
                    <a:pt x="3224" y="2954"/>
                    <a:pt x="3224" y="2077"/>
                  </a:cubicBezTo>
                  <a:cubicBezTo>
                    <a:pt x="3275" y="1303"/>
                    <a:pt x="2889" y="555"/>
                    <a:pt x="2244" y="143"/>
                  </a:cubicBezTo>
                  <a:cubicBezTo>
                    <a:pt x="2091" y="43"/>
                    <a:pt x="1906" y="0"/>
                    <a:pt x="1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0"/>
            <p:cNvSpPr/>
            <p:nvPr/>
          </p:nvSpPr>
          <p:spPr>
            <a:xfrm>
              <a:off x="1430752" y="2388064"/>
              <a:ext cx="43772" cy="44091"/>
            </a:xfrm>
            <a:custGeom>
              <a:rect b="b" l="l" r="r" t="t"/>
              <a:pathLst>
                <a:path extrusionOk="0" h="1937" w="1923">
                  <a:moveTo>
                    <a:pt x="1381" y="1"/>
                  </a:moveTo>
                  <a:cubicBezTo>
                    <a:pt x="1" y="439"/>
                    <a:pt x="388" y="1936"/>
                    <a:pt x="1357" y="1936"/>
                  </a:cubicBezTo>
                  <a:cubicBezTo>
                    <a:pt x="1529" y="1936"/>
                    <a:pt x="1720" y="1889"/>
                    <a:pt x="1922" y="1780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1441838" y="2331064"/>
              <a:ext cx="88455" cy="73455"/>
            </a:xfrm>
            <a:custGeom>
              <a:rect b="b" l="l" r="r" t="t"/>
              <a:pathLst>
                <a:path extrusionOk="0" h="3227" w="3886">
                  <a:moveTo>
                    <a:pt x="2331" y="0"/>
                  </a:moveTo>
                  <a:cubicBezTo>
                    <a:pt x="2032" y="0"/>
                    <a:pt x="1724" y="79"/>
                    <a:pt x="1435" y="235"/>
                  </a:cubicBezTo>
                  <a:cubicBezTo>
                    <a:pt x="474" y="738"/>
                    <a:pt x="0" y="1810"/>
                    <a:pt x="212" y="2838"/>
                  </a:cubicBezTo>
                  <a:lnTo>
                    <a:pt x="212" y="2838"/>
                  </a:lnTo>
                  <a:lnTo>
                    <a:pt x="197" y="2788"/>
                  </a:lnTo>
                  <a:lnTo>
                    <a:pt x="197" y="2788"/>
                  </a:lnTo>
                  <a:cubicBezTo>
                    <a:pt x="197" y="2917"/>
                    <a:pt x="223" y="3072"/>
                    <a:pt x="275" y="3201"/>
                  </a:cubicBezTo>
                  <a:lnTo>
                    <a:pt x="316" y="3201"/>
                  </a:lnTo>
                  <a:cubicBezTo>
                    <a:pt x="320" y="3209"/>
                    <a:pt x="323" y="3218"/>
                    <a:pt x="326" y="3227"/>
                  </a:cubicBezTo>
                  <a:lnTo>
                    <a:pt x="319" y="3201"/>
                  </a:lnTo>
                  <a:lnTo>
                    <a:pt x="507" y="3201"/>
                  </a:lnTo>
                  <a:cubicBezTo>
                    <a:pt x="300" y="2169"/>
                    <a:pt x="300" y="1267"/>
                    <a:pt x="1280" y="622"/>
                  </a:cubicBezTo>
                  <a:cubicBezTo>
                    <a:pt x="1595" y="406"/>
                    <a:pt x="1901" y="306"/>
                    <a:pt x="2191" y="306"/>
                  </a:cubicBezTo>
                  <a:cubicBezTo>
                    <a:pt x="2731" y="306"/>
                    <a:pt x="3215" y="653"/>
                    <a:pt x="3602" y="1241"/>
                  </a:cubicBezTo>
                  <a:cubicBezTo>
                    <a:pt x="3636" y="1241"/>
                    <a:pt x="3716" y="1252"/>
                    <a:pt x="3789" y="1252"/>
                  </a:cubicBezTo>
                  <a:cubicBezTo>
                    <a:pt x="3825" y="1252"/>
                    <a:pt x="3859" y="1249"/>
                    <a:pt x="3885" y="1241"/>
                  </a:cubicBezTo>
                  <a:cubicBezTo>
                    <a:pt x="3652" y="414"/>
                    <a:pt x="3017" y="0"/>
                    <a:pt x="2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60"/>
            <p:cNvSpPr/>
            <p:nvPr/>
          </p:nvSpPr>
          <p:spPr>
            <a:xfrm>
              <a:off x="1513247" y="2352439"/>
              <a:ext cx="44432" cy="52285"/>
            </a:xfrm>
            <a:custGeom>
              <a:rect b="b" l="l" r="r" t="t"/>
              <a:pathLst>
                <a:path extrusionOk="0" h="2297" w="1952">
                  <a:moveTo>
                    <a:pt x="416" y="0"/>
                  </a:moveTo>
                  <a:cubicBezTo>
                    <a:pt x="277" y="0"/>
                    <a:pt x="135" y="67"/>
                    <a:pt x="0" y="224"/>
                  </a:cubicBezTo>
                  <a:lnTo>
                    <a:pt x="232" y="534"/>
                  </a:lnTo>
                  <a:cubicBezTo>
                    <a:pt x="336" y="1153"/>
                    <a:pt x="387" y="1694"/>
                    <a:pt x="542" y="2288"/>
                  </a:cubicBezTo>
                  <a:cubicBezTo>
                    <a:pt x="593" y="2294"/>
                    <a:pt x="641" y="2297"/>
                    <a:pt x="686" y="2297"/>
                  </a:cubicBezTo>
                  <a:cubicBezTo>
                    <a:pt x="1951" y="2297"/>
                    <a:pt x="1231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60"/>
            <p:cNvSpPr/>
            <p:nvPr/>
          </p:nvSpPr>
          <p:spPr>
            <a:xfrm>
              <a:off x="1151009" y="1934749"/>
              <a:ext cx="104525" cy="84631"/>
            </a:xfrm>
            <a:custGeom>
              <a:rect b="b" l="l" r="r" t="t"/>
              <a:pathLst>
                <a:path extrusionOk="0" h="3718" w="4592">
                  <a:moveTo>
                    <a:pt x="2452" y="0"/>
                  </a:moveTo>
                  <a:cubicBezTo>
                    <a:pt x="1215" y="0"/>
                    <a:pt x="126" y="1083"/>
                    <a:pt x="26" y="2480"/>
                  </a:cubicBezTo>
                  <a:cubicBezTo>
                    <a:pt x="0" y="2918"/>
                    <a:pt x="52" y="3331"/>
                    <a:pt x="207" y="3718"/>
                  </a:cubicBezTo>
                  <a:lnTo>
                    <a:pt x="671" y="3512"/>
                  </a:lnTo>
                  <a:cubicBezTo>
                    <a:pt x="490" y="3151"/>
                    <a:pt x="413" y="2738"/>
                    <a:pt x="439" y="2351"/>
                  </a:cubicBezTo>
                  <a:cubicBezTo>
                    <a:pt x="538" y="1187"/>
                    <a:pt x="1398" y="309"/>
                    <a:pt x="2424" y="309"/>
                  </a:cubicBezTo>
                  <a:cubicBezTo>
                    <a:pt x="2467" y="309"/>
                    <a:pt x="2510" y="310"/>
                    <a:pt x="2554" y="314"/>
                  </a:cubicBezTo>
                  <a:cubicBezTo>
                    <a:pt x="3379" y="391"/>
                    <a:pt x="4075" y="984"/>
                    <a:pt x="4256" y="1809"/>
                  </a:cubicBezTo>
                  <a:lnTo>
                    <a:pt x="4591" y="1655"/>
                  </a:lnTo>
                  <a:cubicBezTo>
                    <a:pt x="4307" y="752"/>
                    <a:pt x="3508" y="107"/>
                    <a:pt x="2580" y="4"/>
                  </a:cubicBezTo>
                  <a:cubicBezTo>
                    <a:pt x="2537" y="2"/>
                    <a:pt x="2495" y="0"/>
                    <a:pt x="2452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0"/>
            <p:cNvSpPr/>
            <p:nvPr/>
          </p:nvSpPr>
          <p:spPr>
            <a:xfrm>
              <a:off x="1135735" y="2009983"/>
              <a:ext cx="58158" cy="49395"/>
            </a:xfrm>
            <a:custGeom>
              <a:rect b="b" l="l" r="r" t="t"/>
              <a:pathLst>
                <a:path extrusionOk="0" h="2170" w="2555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69"/>
                    <a:pt x="1422" y="2169"/>
                  </a:cubicBezTo>
                  <a:cubicBezTo>
                    <a:pt x="1936" y="2169"/>
                    <a:pt x="2436" y="1807"/>
                    <a:pt x="2503" y="1212"/>
                  </a:cubicBezTo>
                  <a:cubicBezTo>
                    <a:pt x="2554" y="568"/>
                    <a:pt x="2064" y="26"/>
                    <a:pt x="1445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0"/>
            <p:cNvSpPr/>
            <p:nvPr/>
          </p:nvSpPr>
          <p:spPr>
            <a:xfrm>
              <a:off x="1222624" y="1967119"/>
              <a:ext cx="58158" cy="49395"/>
            </a:xfrm>
            <a:custGeom>
              <a:rect b="b" l="l" r="r" t="t"/>
              <a:pathLst>
                <a:path extrusionOk="0" h="2170" w="2555">
                  <a:moveTo>
                    <a:pt x="1445" y="1"/>
                  </a:moveTo>
                  <a:cubicBezTo>
                    <a:pt x="517" y="1"/>
                    <a:pt x="1" y="1110"/>
                    <a:pt x="646" y="1806"/>
                  </a:cubicBezTo>
                  <a:cubicBezTo>
                    <a:pt x="868" y="2056"/>
                    <a:pt x="1160" y="2170"/>
                    <a:pt x="1448" y="2170"/>
                  </a:cubicBezTo>
                  <a:cubicBezTo>
                    <a:pt x="1962" y="2170"/>
                    <a:pt x="2462" y="1808"/>
                    <a:pt x="2528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60"/>
            <p:cNvSpPr/>
            <p:nvPr/>
          </p:nvSpPr>
          <p:spPr>
            <a:xfrm>
              <a:off x="1369995" y="1814966"/>
              <a:ext cx="105094" cy="84654"/>
            </a:xfrm>
            <a:custGeom>
              <a:rect b="b" l="l" r="r" t="t"/>
              <a:pathLst>
                <a:path extrusionOk="0" h="3719" w="4617">
                  <a:moveTo>
                    <a:pt x="2452" y="1"/>
                  </a:moveTo>
                  <a:cubicBezTo>
                    <a:pt x="1216" y="1"/>
                    <a:pt x="152" y="1084"/>
                    <a:pt x="52" y="2481"/>
                  </a:cubicBezTo>
                  <a:cubicBezTo>
                    <a:pt x="0" y="2919"/>
                    <a:pt x="78" y="3332"/>
                    <a:pt x="232" y="3719"/>
                  </a:cubicBezTo>
                  <a:lnTo>
                    <a:pt x="671" y="3512"/>
                  </a:lnTo>
                  <a:cubicBezTo>
                    <a:pt x="516" y="3151"/>
                    <a:pt x="439" y="2739"/>
                    <a:pt x="465" y="2352"/>
                  </a:cubicBezTo>
                  <a:cubicBezTo>
                    <a:pt x="564" y="1188"/>
                    <a:pt x="1423" y="310"/>
                    <a:pt x="2450" y="310"/>
                  </a:cubicBezTo>
                  <a:cubicBezTo>
                    <a:pt x="2493" y="310"/>
                    <a:pt x="2536" y="311"/>
                    <a:pt x="2579" y="314"/>
                  </a:cubicBezTo>
                  <a:cubicBezTo>
                    <a:pt x="3405" y="392"/>
                    <a:pt x="4101" y="985"/>
                    <a:pt x="4282" y="1810"/>
                  </a:cubicBezTo>
                  <a:lnTo>
                    <a:pt x="4617" y="1655"/>
                  </a:lnTo>
                  <a:cubicBezTo>
                    <a:pt x="4333" y="753"/>
                    <a:pt x="3534" y="108"/>
                    <a:pt x="2579" y="5"/>
                  </a:cubicBezTo>
                  <a:cubicBezTo>
                    <a:pt x="2537" y="2"/>
                    <a:pt x="2495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0"/>
            <p:cNvSpPr/>
            <p:nvPr/>
          </p:nvSpPr>
          <p:spPr>
            <a:xfrm>
              <a:off x="1355313" y="1890200"/>
              <a:ext cx="57566" cy="49417"/>
            </a:xfrm>
            <a:custGeom>
              <a:rect b="b" l="l" r="r" t="t"/>
              <a:pathLst>
                <a:path extrusionOk="0" h="2171" w="2529">
                  <a:moveTo>
                    <a:pt x="1419" y="1"/>
                  </a:moveTo>
                  <a:cubicBezTo>
                    <a:pt x="491" y="1"/>
                    <a:pt x="1" y="1110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7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60"/>
            <p:cNvSpPr/>
            <p:nvPr/>
          </p:nvSpPr>
          <p:spPr>
            <a:xfrm>
              <a:off x="1442202" y="1847951"/>
              <a:ext cx="58135" cy="49213"/>
            </a:xfrm>
            <a:custGeom>
              <a:rect b="b" l="l" r="r" t="t"/>
              <a:pathLst>
                <a:path extrusionOk="0" h="2162" w="2554">
                  <a:moveTo>
                    <a:pt x="1445" y="0"/>
                  </a:moveTo>
                  <a:cubicBezTo>
                    <a:pt x="491" y="0"/>
                    <a:pt x="1" y="1109"/>
                    <a:pt x="620" y="1805"/>
                  </a:cubicBezTo>
                  <a:cubicBezTo>
                    <a:pt x="847" y="2051"/>
                    <a:pt x="1138" y="2162"/>
                    <a:pt x="1425" y="2162"/>
                  </a:cubicBezTo>
                  <a:cubicBezTo>
                    <a:pt x="1951" y="2162"/>
                    <a:pt x="2461" y="1788"/>
                    <a:pt x="2528" y="1186"/>
                  </a:cubicBezTo>
                  <a:cubicBezTo>
                    <a:pt x="2554" y="567"/>
                    <a:pt x="2064" y="26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0"/>
            <p:cNvSpPr/>
            <p:nvPr/>
          </p:nvSpPr>
          <p:spPr>
            <a:xfrm>
              <a:off x="1629478" y="2228286"/>
              <a:ext cx="94555" cy="76436"/>
            </a:xfrm>
            <a:custGeom>
              <a:rect b="b" l="l" r="r" t="t"/>
              <a:pathLst>
                <a:path extrusionOk="0" h="3358" w="4154">
                  <a:moveTo>
                    <a:pt x="2217" y="0"/>
                  </a:moveTo>
                  <a:cubicBezTo>
                    <a:pt x="1086" y="0"/>
                    <a:pt x="126" y="956"/>
                    <a:pt x="27" y="2222"/>
                  </a:cubicBezTo>
                  <a:cubicBezTo>
                    <a:pt x="1" y="2609"/>
                    <a:pt x="52" y="2996"/>
                    <a:pt x="207" y="3357"/>
                  </a:cubicBezTo>
                  <a:lnTo>
                    <a:pt x="620" y="3151"/>
                  </a:lnTo>
                  <a:cubicBezTo>
                    <a:pt x="465" y="2841"/>
                    <a:pt x="388" y="2480"/>
                    <a:pt x="414" y="2119"/>
                  </a:cubicBezTo>
                  <a:cubicBezTo>
                    <a:pt x="488" y="1082"/>
                    <a:pt x="1271" y="257"/>
                    <a:pt x="2198" y="257"/>
                  </a:cubicBezTo>
                  <a:cubicBezTo>
                    <a:pt x="2239" y="257"/>
                    <a:pt x="2281" y="259"/>
                    <a:pt x="2322" y="262"/>
                  </a:cubicBezTo>
                  <a:cubicBezTo>
                    <a:pt x="3070" y="340"/>
                    <a:pt x="3689" y="881"/>
                    <a:pt x="3869" y="1603"/>
                  </a:cubicBezTo>
                  <a:lnTo>
                    <a:pt x="4153" y="1475"/>
                  </a:lnTo>
                  <a:cubicBezTo>
                    <a:pt x="3895" y="675"/>
                    <a:pt x="3173" y="82"/>
                    <a:pt x="2348" y="4"/>
                  </a:cubicBezTo>
                  <a:cubicBezTo>
                    <a:pt x="2304" y="2"/>
                    <a:pt x="2260" y="0"/>
                    <a:pt x="2217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0"/>
            <p:cNvSpPr/>
            <p:nvPr/>
          </p:nvSpPr>
          <p:spPr>
            <a:xfrm>
              <a:off x="1616571" y="2295894"/>
              <a:ext cx="51694" cy="43863"/>
            </a:xfrm>
            <a:custGeom>
              <a:rect b="b" l="l" r="r" t="t"/>
              <a:pathLst>
                <a:path extrusionOk="0" h="1927" w="2271">
                  <a:moveTo>
                    <a:pt x="1264" y="0"/>
                  </a:moveTo>
                  <a:cubicBezTo>
                    <a:pt x="439" y="0"/>
                    <a:pt x="0" y="980"/>
                    <a:pt x="568" y="1599"/>
                  </a:cubicBezTo>
                  <a:cubicBezTo>
                    <a:pt x="764" y="1824"/>
                    <a:pt x="1025" y="1926"/>
                    <a:pt x="1283" y="1926"/>
                  </a:cubicBezTo>
                  <a:cubicBezTo>
                    <a:pt x="1735" y="1926"/>
                    <a:pt x="2179" y="1610"/>
                    <a:pt x="2244" y="1084"/>
                  </a:cubicBezTo>
                  <a:cubicBezTo>
                    <a:pt x="2270" y="516"/>
                    <a:pt x="1832" y="26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60"/>
            <p:cNvSpPr/>
            <p:nvPr/>
          </p:nvSpPr>
          <p:spPr>
            <a:xfrm>
              <a:off x="1695834" y="2257150"/>
              <a:ext cx="51102" cy="44432"/>
            </a:xfrm>
            <a:custGeom>
              <a:rect b="b" l="l" r="r" t="t"/>
              <a:pathLst>
                <a:path extrusionOk="0" h="1952" w="2245">
                  <a:moveTo>
                    <a:pt x="1264" y="0"/>
                  </a:moveTo>
                  <a:cubicBezTo>
                    <a:pt x="413" y="26"/>
                    <a:pt x="0" y="1006"/>
                    <a:pt x="542" y="1625"/>
                  </a:cubicBezTo>
                  <a:cubicBezTo>
                    <a:pt x="738" y="1849"/>
                    <a:pt x="999" y="1952"/>
                    <a:pt x="1257" y="1952"/>
                  </a:cubicBezTo>
                  <a:cubicBezTo>
                    <a:pt x="1709" y="1952"/>
                    <a:pt x="2152" y="1635"/>
                    <a:pt x="2218" y="1109"/>
                  </a:cubicBezTo>
                  <a:cubicBezTo>
                    <a:pt x="2244" y="542"/>
                    <a:pt x="1831" y="52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60"/>
            <p:cNvSpPr/>
            <p:nvPr/>
          </p:nvSpPr>
          <p:spPr>
            <a:xfrm>
              <a:off x="998356" y="2349753"/>
              <a:ext cx="104525" cy="84699"/>
            </a:xfrm>
            <a:custGeom>
              <a:rect b="b" l="l" r="r" t="t"/>
              <a:pathLst>
                <a:path extrusionOk="0" h="3721" w="4592">
                  <a:moveTo>
                    <a:pt x="2414" y="0"/>
                  </a:moveTo>
                  <a:cubicBezTo>
                    <a:pt x="1192" y="0"/>
                    <a:pt x="125" y="1076"/>
                    <a:pt x="27" y="2483"/>
                  </a:cubicBezTo>
                  <a:cubicBezTo>
                    <a:pt x="1" y="2896"/>
                    <a:pt x="52" y="3308"/>
                    <a:pt x="207" y="3721"/>
                  </a:cubicBezTo>
                  <a:lnTo>
                    <a:pt x="671" y="3489"/>
                  </a:lnTo>
                  <a:cubicBezTo>
                    <a:pt x="491" y="3128"/>
                    <a:pt x="414" y="2741"/>
                    <a:pt x="465" y="2328"/>
                  </a:cubicBezTo>
                  <a:cubicBezTo>
                    <a:pt x="539" y="1188"/>
                    <a:pt x="1400" y="286"/>
                    <a:pt x="2428" y="286"/>
                  </a:cubicBezTo>
                  <a:cubicBezTo>
                    <a:pt x="2470" y="286"/>
                    <a:pt x="2512" y="288"/>
                    <a:pt x="2554" y="291"/>
                  </a:cubicBezTo>
                  <a:cubicBezTo>
                    <a:pt x="3379" y="368"/>
                    <a:pt x="4076" y="987"/>
                    <a:pt x="4256" y="1787"/>
                  </a:cubicBezTo>
                  <a:lnTo>
                    <a:pt x="4592" y="1632"/>
                  </a:lnTo>
                  <a:cubicBezTo>
                    <a:pt x="4308" y="729"/>
                    <a:pt x="3508" y="85"/>
                    <a:pt x="2580" y="7"/>
                  </a:cubicBezTo>
                  <a:cubicBezTo>
                    <a:pt x="2524" y="3"/>
                    <a:pt x="2469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60"/>
            <p:cNvSpPr/>
            <p:nvPr/>
          </p:nvSpPr>
          <p:spPr>
            <a:xfrm>
              <a:off x="983104" y="2424463"/>
              <a:ext cx="58135" cy="49395"/>
            </a:xfrm>
            <a:custGeom>
              <a:rect b="b" l="l" r="r" t="t"/>
              <a:pathLst>
                <a:path extrusionOk="0" h="2170" w="2554">
                  <a:moveTo>
                    <a:pt x="1445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60"/>
            <p:cNvSpPr/>
            <p:nvPr/>
          </p:nvSpPr>
          <p:spPr>
            <a:xfrm>
              <a:off x="1069993" y="2381599"/>
              <a:ext cx="58135" cy="49827"/>
            </a:xfrm>
            <a:custGeom>
              <a:rect b="b" l="l" r="r" t="t"/>
              <a:pathLst>
                <a:path extrusionOk="0" h="2189" w="2554">
                  <a:moveTo>
                    <a:pt x="1445" y="1"/>
                  </a:moveTo>
                  <a:cubicBezTo>
                    <a:pt x="516" y="1"/>
                    <a:pt x="0" y="1110"/>
                    <a:pt x="645" y="1832"/>
                  </a:cubicBezTo>
                  <a:cubicBezTo>
                    <a:pt x="863" y="2077"/>
                    <a:pt x="1149" y="2188"/>
                    <a:pt x="1431" y="2188"/>
                  </a:cubicBezTo>
                  <a:cubicBezTo>
                    <a:pt x="1951" y="2188"/>
                    <a:pt x="2461" y="1814"/>
                    <a:pt x="2528" y="1213"/>
                  </a:cubicBezTo>
                  <a:cubicBezTo>
                    <a:pt x="2554" y="594"/>
                    <a:pt x="2064" y="52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60"/>
            <p:cNvSpPr/>
            <p:nvPr/>
          </p:nvSpPr>
          <p:spPr>
            <a:xfrm>
              <a:off x="1557864" y="1705132"/>
              <a:ext cx="104525" cy="84699"/>
            </a:xfrm>
            <a:custGeom>
              <a:rect b="b" l="l" r="r" t="t"/>
              <a:pathLst>
                <a:path extrusionOk="0" h="3721" w="4592">
                  <a:moveTo>
                    <a:pt x="2413" y="0"/>
                  </a:moveTo>
                  <a:cubicBezTo>
                    <a:pt x="1192" y="0"/>
                    <a:pt x="125" y="1076"/>
                    <a:pt x="26" y="2483"/>
                  </a:cubicBezTo>
                  <a:cubicBezTo>
                    <a:pt x="0" y="2895"/>
                    <a:pt x="52" y="3308"/>
                    <a:pt x="207" y="3721"/>
                  </a:cubicBezTo>
                  <a:lnTo>
                    <a:pt x="671" y="3514"/>
                  </a:lnTo>
                  <a:cubicBezTo>
                    <a:pt x="490" y="3128"/>
                    <a:pt x="413" y="2741"/>
                    <a:pt x="465" y="2354"/>
                  </a:cubicBezTo>
                  <a:cubicBezTo>
                    <a:pt x="539" y="1189"/>
                    <a:pt x="1399" y="286"/>
                    <a:pt x="2428" y="286"/>
                  </a:cubicBezTo>
                  <a:cubicBezTo>
                    <a:pt x="2469" y="286"/>
                    <a:pt x="2511" y="288"/>
                    <a:pt x="2554" y="291"/>
                  </a:cubicBezTo>
                  <a:cubicBezTo>
                    <a:pt x="3379" y="394"/>
                    <a:pt x="4075" y="987"/>
                    <a:pt x="4256" y="1786"/>
                  </a:cubicBezTo>
                  <a:lnTo>
                    <a:pt x="4591" y="1632"/>
                  </a:lnTo>
                  <a:cubicBezTo>
                    <a:pt x="4307" y="729"/>
                    <a:pt x="3508" y="84"/>
                    <a:pt x="2579" y="7"/>
                  </a:cubicBezTo>
                  <a:cubicBezTo>
                    <a:pt x="2524" y="2"/>
                    <a:pt x="2468" y="0"/>
                    <a:pt x="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60"/>
            <p:cNvSpPr/>
            <p:nvPr/>
          </p:nvSpPr>
          <p:spPr>
            <a:xfrm>
              <a:off x="1542590" y="1779842"/>
              <a:ext cx="58158" cy="49645"/>
            </a:xfrm>
            <a:custGeom>
              <a:rect b="b" l="l" r="r" t="t"/>
              <a:pathLst>
                <a:path extrusionOk="0" h="2181" w="2555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65"/>
                    <a:pt x="1133" y="2181"/>
                    <a:pt x="1422" y="2181"/>
                  </a:cubicBezTo>
                  <a:cubicBezTo>
                    <a:pt x="1938" y="2181"/>
                    <a:pt x="2446" y="1808"/>
                    <a:pt x="2528" y="1212"/>
                  </a:cubicBezTo>
                  <a:cubicBezTo>
                    <a:pt x="2554" y="593"/>
                    <a:pt x="2064" y="52"/>
                    <a:pt x="1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60"/>
            <p:cNvSpPr/>
            <p:nvPr/>
          </p:nvSpPr>
          <p:spPr>
            <a:xfrm>
              <a:off x="1630070" y="1737570"/>
              <a:ext cx="57566" cy="49395"/>
            </a:xfrm>
            <a:custGeom>
              <a:rect b="b" l="l" r="r" t="t"/>
              <a:pathLst>
                <a:path extrusionOk="0" h="2170" w="2529">
                  <a:moveTo>
                    <a:pt x="1419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6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60"/>
            <p:cNvSpPr/>
            <p:nvPr/>
          </p:nvSpPr>
          <p:spPr>
            <a:xfrm>
              <a:off x="1245524" y="2477207"/>
              <a:ext cx="104525" cy="84654"/>
            </a:xfrm>
            <a:custGeom>
              <a:rect b="b" l="l" r="r" t="t"/>
              <a:pathLst>
                <a:path extrusionOk="0" h="3719" w="4592">
                  <a:moveTo>
                    <a:pt x="2453" y="1"/>
                  </a:moveTo>
                  <a:cubicBezTo>
                    <a:pt x="1215" y="1"/>
                    <a:pt x="126" y="1084"/>
                    <a:pt x="27" y="2481"/>
                  </a:cubicBezTo>
                  <a:cubicBezTo>
                    <a:pt x="1" y="2893"/>
                    <a:pt x="52" y="3332"/>
                    <a:pt x="207" y="3719"/>
                  </a:cubicBezTo>
                  <a:lnTo>
                    <a:pt x="671" y="3512"/>
                  </a:lnTo>
                  <a:cubicBezTo>
                    <a:pt x="491" y="3151"/>
                    <a:pt x="439" y="2739"/>
                    <a:pt x="465" y="2352"/>
                  </a:cubicBezTo>
                  <a:cubicBezTo>
                    <a:pt x="539" y="1188"/>
                    <a:pt x="1422" y="310"/>
                    <a:pt x="2428" y="310"/>
                  </a:cubicBezTo>
                  <a:cubicBezTo>
                    <a:pt x="2470" y="310"/>
                    <a:pt x="2512" y="311"/>
                    <a:pt x="2554" y="314"/>
                  </a:cubicBezTo>
                  <a:cubicBezTo>
                    <a:pt x="3379" y="392"/>
                    <a:pt x="4076" y="985"/>
                    <a:pt x="4282" y="1784"/>
                  </a:cubicBezTo>
                  <a:lnTo>
                    <a:pt x="4591" y="1630"/>
                  </a:lnTo>
                  <a:cubicBezTo>
                    <a:pt x="4308" y="753"/>
                    <a:pt x="3508" y="108"/>
                    <a:pt x="2580" y="5"/>
                  </a:cubicBezTo>
                  <a:cubicBezTo>
                    <a:pt x="2537" y="2"/>
                    <a:pt x="2495" y="1"/>
                    <a:pt x="2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60"/>
            <p:cNvSpPr/>
            <p:nvPr/>
          </p:nvSpPr>
          <p:spPr>
            <a:xfrm>
              <a:off x="1230272" y="2552441"/>
              <a:ext cx="58135" cy="49372"/>
            </a:xfrm>
            <a:custGeom>
              <a:rect b="b" l="l" r="r" t="t"/>
              <a:pathLst>
                <a:path extrusionOk="0" h="2169" w="2554">
                  <a:moveTo>
                    <a:pt x="1444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50" y="2055"/>
                    <a:pt x="1146" y="2169"/>
                    <a:pt x="1436" y="2169"/>
                  </a:cubicBezTo>
                  <a:cubicBezTo>
                    <a:pt x="1958" y="2169"/>
                    <a:pt x="2461" y="1801"/>
                    <a:pt x="2528" y="1187"/>
                  </a:cubicBezTo>
                  <a:cubicBezTo>
                    <a:pt x="2553" y="568"/>
                    <a:pt x="2063" y="27"/>
                    <a:pt x="1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60"/>
            <p:cNvSpPr/>
            <p:nvPr/>
          </p:nvSpPr>
          <p:spPr>
            <a:xfrm>
              <a:off x="1317753" y="2509599"/>
              <a:ext cx="57544" cy="49395"/>
            </a:xfrm>
            <a:custGeom>
              <a:rect b="b" l="l" r="r" t="t"/>
              <a:pathLst>
                <a:path extrusionOk="0" h="2170" w="2528">
                  <a:moveTo>
                    <a:pt x="1418" y="0"/>
                  </a:moveTo>
                  <a:cubicBezTo>
                    <a:pt x="490" y="0"/>
                    <a:pt x="0" y="1109"/>
                    <a:pt x="619" y="1806"/>
                  </a:cubicBezTo>
                  <a:cubicBezTo>
                    <a:pt x="841" y="2056"/>
                    <a:pt x="1133" y="2169"/>
                    <a:pt x="1421" y="2169"/>
                  </a:cubicBezTo>
                  <a:cubicBezTo>
                    <a:pt x="1935" y="2169"/>
                    <a:pt x="2436" y="1807"/>
                    <a:pt x="2502" y="1212"/>
                  </a:cubicBezTo>
                  <a:cubicBezTo>
                    <a:pt x="2527" y="568"/>
                    <a:pt x="2063" y="26"/>
                    <a:pt x="1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2" name="Google Shape;1592;p60"/>
          <p:cNvSpPr txBox="1"/>
          <p:nvPr>
            <p:ph idx="2" type="title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593" name="Google Shape;1593;p60"/>
          <p:cNvCxnSpPr/>
          <p:nvPr/>
        </p:nvCxnSpPr>
        <p:spPr>
          <a:xfrm rot="10800000">
            <a:off x="4612825" y="4172300"/>
            <a:ext cx="4548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4" name="Google Shape;1594;p60"/>
          <p:cNvSpPr/>
          <p:nvPr/>
        </p:nvSpPr>
        <p:spPr>
          <a:xfrm flipH="1" rot="10800000">
            <a:off x="4471450" y="40982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5" name="Google Shape;1595;p60"/>
          <p:cNvGrpSpPr/>
          <p:nvPr/>
        </p:nvGrpSpPr>
        <p:grpSpPr>
          <a:xfrm>
            <a:off x="982775" y="691975"/>
            <a:ext cx="7447917" cy="3772700"/>
            <a:chOff x="982775" y="691975"/>
            <a:chExt cx="7447917" cy="3772700"/>
          </a:xfrm>
        </p:grpSpPr>
        <p:sp>
          <p:nvSpPr>
            <p:cNvPr id="1596" name="Google Shape;1596;p60"/>
            <p:cNvSpPr/>
            <p:nvPr/>
          </p:nvSpPr>
          <p:spPr>
            <a:xfrm flipH="1" rot="10800000">
              <a:off x="982775" y="43233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0"/>
            <p:cNvSpPr/>
            <p:nvPr/>
          </p:nvSpPr>
          <p:spPr>
            <a:xfrm>
              <a:off x="5568700" y="1095188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60"/>
            <p:cNvSpPr/>
            <p:nvPr/>
          </p:nvSpPr>
          <p:spPr>
            <a:xfrm>
              <a:off x="6867025" y="31205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0"/>
            <p:cNvSpPr/>
            <p:nvPr/>
          </p:nvSpPr>
          <p:spPr>
            <a:xfrm>
              <a:off x="1887175" y="6919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0" name="Google Shape;1600;p60"/>
            <p:cNvGrpSpPr/>
            <p:nvPr/>
          </p:nvGrpSpPr>
          <p:grpSpPr>
            <a:xfrm rot="-7546048">
              <a:off x="5180134" y="1453268"/>
              <a:ext cx="161701" cy="641985"/>
              <a:chOff x="7004550" y="3676293"/>
              <a:chExt cx="161700" cy="641982"/>
            </a:xfrm>
          </p:grpSpPr>
          <p:sp>
            <p:nvSpPr>
              <p:cNvPr id="1601" name="Google Shape;1601;p6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6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6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6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5" name="Google Shape;1605;p60"/>
            <p:cNvGrpSpPr/>
            <p:nvPr/>
          </p:nvGrpSpPr>
          <p:grpSpPr>
            <a:xfrm>
              <a:off x="7885545" y="2718251"/>
              <a:ext cx="545147" cy="506901"/>
              <a:chOff x="4818730" y="3307263"/>
              <a:chExt cx="1827512" cy="1699300"/>
            </a:xfrm>
          </p:grpSpPr>
          <p:sp>
            <p:nvSpPr>
              <p:cNvPr id="1606" name="Google Shape;1606;p6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6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6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6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6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6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6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6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6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6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6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6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6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6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6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6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6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6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6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6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6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6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6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6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6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1" name="Google Shape;1631;p60"/>
            <p:cNvSpPr/>
            <p:nvPr/>
          </p:nvSpPr>
          <p:spPr>
            <a:xfrm>
              <a:off x="3583025" y="31413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61"/>
          <p:cNvSpPr txBox="1"/>
          <p:nvPr>
            <p:ph type="title"/>
          </p:nvPr>
        </p:nvSpPr>
        <p:spPr>
          <a:xfrm>
            <a:off x="632000" y="809550"/>
            <a:ext cx="651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UI Interactivity (1)</a:t>
            </a:r>
            <a:endParaRPr sz="3100"/>
          </a:p>
        </p:txBody>
      </p:sp>
      <p:sp>
        <p:nvSpPr>
          <p:cNvPr id="1637" name="Google Shape;1637;p61"/>
          <p:cNvSpPr txBox="1"/>
          <p:nvPr>
            <p:ph idx="4294967295" type="subTitle"/>
          </p:nvPr>
        </p:nvSpPr>
        <p:spPr>
          <a:xfrm>
            <a:off x="793750" y="1536750"/>
            <a:ext cx="7959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Unity provides interfaces for more advanced interactions like drag&amp;drop. An interface is a contract telling a class it must implement some defined functions.</a:t>
            </a:r>
            <a:endParaRPr sz="2000"/>
          </a:p>
        </p:txBody>
      </p:sp>
      <p:sp>
        <p:nvSpPr>
          <p:cNvPr id="1638" name="Google Shape;1638;p61"/>
          <p:cNvSpPr txBox="1"/>
          <p:nvPr>
            <p:ph idx="4294967295" type="subTitle"/>
          </p:nvPr>
        </p:nvSpPr>
        <p:spPr>
          <a:xfrm>
            <a:off x="876925" y="2155075"/>
            <a:ext cx="7665300" cy="27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These are named ‘I’ followed by a description name.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IBeginDragHandler</a:t>
            </a:r>
            <a:r>
              <a:rPr lang="en" sz="1600"/>
              <a:t>, calls </a:t>
            </a:r>
            <a:r>
              <a:rPr b="1" lang="en" sz="1600">
                <a:solidFill>
                  <a:schemeClr val="accent1"/>
                </a:solidFill>
              </a:rPr>
              <a:t>OnBeginDrag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IDragHandler</a:t>
            </a:r>
            <a:r>
              <a:rPr lang="en" sz="1600"/>
              <a:t> calls </a:t>
            </a:r>
            <a:r>
              <a:rPr b="1" lang="en" sz="1600">
                <a:solidFill>
                  <a:schemeClr val="accent1"/>
                </a:solidFill>
              </a:rPr>
              <a:t>OnDrag</a:t>
            </a:r>
            <a:r>
              <a:rPr lang="en" sz="1600"/>
              <a:t> continuously while the user is dragging their finger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b="1" lang="en" sz="1600">
                <a:solidFill>
                  <a:schemeClr val="accent1"/>
                </a:solidFill>
              </a:rPr>
              <a:t>IEndDragHandler</a:t>
            </a:r>
            <a:r>
              <a:rPr lang="en" sz="1600"/>
              <a:t> calls </a:t>
            </a:r>
            <a:r>
              <a:rPr b="1" lang="en" sz="1600">
                <a:solidFill>
                  <a:schemeClr val="accent1"/>
                </a:solidFill>
              </a:rPr>
              <a:t>OnEndDrag</a:t>
            </a: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62"/>
          <p:cNvSpPr txBox="1"/>
          <p:nvPr>
            <p:ph type="title"/>
          </p:nvPr>
        </p:nvSpPr>
        <p:spPr>
          <a:xfrm>
            <a:off x="632000" y="809550"/>
            <a:ext cx="651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UI Interactivity (2)</a:t>
            </a:r>
            <a:endParaRPr sz="3100"/>
          </a:p>
        </p:txBody>
      </p:sp>
      <p:pic>
        <p:nvPicPr>
          <p:cNvPr id="1644" name="Google Shape;16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850" y="1536761"/>
            <a:ext cx="6516001" cy="3070088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63"/>
          <p:cNvSpPr txBox="1"/>
          <p:nvPr>
            <p:ph type="title"/>
          </p:nvPr>
        </p:nvSpPr>
        <p:spPr>
          <a:xfrm>
            <a:off x="632000" y="809550"/>
            <a:ext cx="651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UI Interactivity (3)</a:t>
            </a:r>
            <a:endParaRPr sz="3100"/>
          </a:p>
        </p:txBody>
      </p:sp>
      <p:sp>
        <p:nvSpPr>
          <p:cNvPr id="1650" name="Google Shape;1650;p63"/>
          <p:cNvSpPr txBox="1"/>
          <p:nvPr>
            <p:ph idx="4294967295" type="subTitle"/>
          </p:nvPr>
        </p:nvSpPr>
        <p:spPr>
          <a:xfrm>
            <a:off x="793750" y="1536750"/>
            <a:ext cx="7959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The OnPointer interfaces allows for more complex touches: Long-tap, double-tap, or detecting taps on non-ui elements.</a:t>
            </a:r>
            <a:endParaRPr sz="2000"/>
          </a:p>
        </p:txBody>
      </p:sp>
      <p:sp>
        <p:nvSpPr>
          <p:cNvPr id="1651" name="Google Shape;1651;p63"/>
          <p:cNvSpPr txBox="1"/>
          <p:nvPr>
            <p:ph idx="4294967295" type="subTitle"/>
          </p:nvPr>
        </p:nvSpPr>
        <p:spPr>
          <a:xfrm>
            <a:off x="876925" y="2155075"/>
            <a:ext cx="3272400" cy="27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/>
              <a:t>We </a:t>
            </a:r>
            <a:r>
              <a:rPr lang="en" sz="1200"/>
              <a:t>have</a:t>
            </a:r>
            <a:r>
              <a:rPr lang="en" sz="1200"/>
              <a:t> two interfaces </a:t>
            </a:r>
            <a:r>
              <a:rPr b="1" lang="en" sz="1200">
                <a:solidFill>
                  <a:schemeClr val="accent1"/>
                </a:solidFill>
              </a:rPr>
              <a:t>IPointerDown</a:t>
            </a:r>
            <a:r>
              <a:rPr lang="en" sz="1200"/>
              <a:t> &amp; </a:t>
            </a:r>
            <a:r>
              <a:rPr b="1" lang="en" sz="1200">
                <a:solidFill>
                  <a:schemeClr val="accent1"/>
                </a:solidFill>
              </a:rPr>
              <a:t>IPointerUp</a:t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b="1" lang="en" sz="1200">
                <a:solidFill>
                  <a:schemeClr val="accent1"/>
                </a:solidFill>
              </a:rPr>
              <a:t>Time.time</a:t>
            </a:r>
            <a:r>
              <a:rPr b="1" lang="en" sz="1200"/>
              <a:t> </a:t>
            </a:r>
            <a:r>
              <a:rPr lang="en" sz="1200"/>
              <a:t>is the total time in seconds since the start of the application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/>
              <a:t>In this example we are checking the time difference and deciding whether it was a long tap if it was held for longer than 0.5 seconds. </a:t>
            </a:r>
            <a:endParaRPr sz="1200"/>
          </a:p>
        </p:txBody>
      </p:sp>
      <p:pic>
        <p:nvPicPr>
          <p:cNvPr id="1652" name="Google Shape;16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925" y="2301175"/>
            <a:ext cx="4085815" cy="21244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012" scaled="0"/>
        </a:gra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6"/>
          <p:cNvSpPr txBox="1"/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86" name="Google Shape;686;p46"/>
          <p:cNvSpPr txBox="1"/>
          <p:nvPr>
            <p:ph idx="1" type="subTitle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Persistent Data.</a:t>
            </a:r>
            <a:endParaRPr/>
          </a:p>
        </p:txBody>
      </p:sp>
      <p:grpSp>
        <p:nvGrpSpPr>
          <p:cNvPr id="687" name="Google Shape;687;p46"/>
          <p:cNvGrpSpPr/>
          <p:nvPr/>
        </p:nvGrpSpPr>
        <p:grpSpPr>
          <a:xfrm>
            <a:off x="2490250" y="2421875"/>
            <a:ext cx="4129800" cy="141300"/>
            <a:chOff x="2490250" y="2498075"/>
            <a:chExt cx="4129800" cy="141300"/>
          </a:xfrm>
        </p:grpSpPr>
        <p:cxnSp>
          <p:nvCxnSpPr>
            <p:cNvPr id="688" name="Google Shape;688;p46"/>
            <p:cNvCxnSpPr/>
            <p:nvPr/>
          </p:nvCxnSpPr>
          <p:spPr>
            <a:xfrm rot="10800000">
              <a:off x="2631538" y="2572100"/>
              <a:ext cx="3847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9" name="Google Shape;689;p46"/>
            <p:cNvSpPr/>
            <p:nvPr/>
          </p:nvSpPr>
          <p:spPr>
            <a:xfrm flipH="1" rot="10800000">
              <a:off x="2490250" y="2498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 flipH="1" rot="10800000">
              <a:off x="6478750" y="2498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646775" y="876913"/>
            <a:ext cx="7783992" cy="3700813"/>
            <a:chOff x="646775" y="876913"/>
            <a:chExt cx="7783992" cy="3700813"/>
          </a:xfrm>
        </p:grpSpPr>
        <p:sp>
          <p:nvSpPr>
            <p:cNvPr id="692" name="Google Shape;692;p46"/>
            <p:cNvSpPr/>
            <p:nvPr/>
          </p:nvSpPr>
          <p:spPr>
            <a:xfrm>
              <a:off x="646775" y="3501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5094600" y="8769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6825500" y="40985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6"/>
            <p:cNvSpPr/>
            <p:nvPr/>
          </p:nvSpPr>
          <p:spPr>
            <a:xfrm>
              <a:off x="2716650" y="43881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6"/>
            <p:cNvSpPr/>
            <p:nvPr/>
          </p:nvSpPr>
          <p:spPr>
            <a:xfrm>
              <a:off x="7991850" y="26393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6"/>
            <p:cNvSpPr/>
            <p:nvPr/>
          </p:nvSpPr>
          <p:spPr>
            <a:xfrm>
              <a:off x="1437575" y="16519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8" name="Google Shape;698;p46"/>
            <p:cNvGrpSpPr/>
            <p:nvPr/>
          </p:nvGrpSpPr>
          <p:grpSpPr>
            <a:xfrm rot="-7546048">
              <a:off x="1451522" y="3852493"/>
              <a:ext cx="161701" cy="641985"/>
              <a:chOff x="7004550" y="3676293"/>
              <a:chExt cx="161700" cy="641982"/>
            </a:xfrm>
          </p:grpSpPr>
          <p:sp>
            <p:nvSpPr>
              <p:cNvPr id="699" name="Google Shape;699;p46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6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6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6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46"/>
            <p:cNvGrpSpPr/>
            <p:nvPr/>
          </p:nvGrpSpPr>
          <p:grpSpPr>
            <a:xfrm>
              <a:off x="7885620" y="1519651"/>
              <a:ext cx="545147" cy="506901"/>
              <a:chOff x="4818730" y="3307263"/>
              <a:chExt cx="1827512" cy="1699300"/>
            </a:xfrm>
          </p:grpSpPr>
          <p:sp>
            <p:nvSpPr>
              <p:cNvPr id="704" name="Google Shape;704;p46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6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6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6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6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6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6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6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6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6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6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6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6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6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6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6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6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6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6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6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6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6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6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6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6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64"/>
          <p:cNvSpPr txBox="1"/>
          <p:nvPr>
            <p:ph type="title"/>
          </p:nvPr>
        </p:nvSpPr>
        <p:spPr>
          <a:xfrm>
            <a:off x="632000" y="809550"/>
            <a:ext cx="651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UI Interactivity (3)</a:t>
            </a:r>
            <a:endParaRPr sz="3100"/>
          </a:p>
        </p:txBody>
      </p:sp>
      <p:sp>
        <p:nvSpPr>
          <p:cNvPr id="1658" name="Google Shape;1658;p64"/>
          <p:cNvSpPr txBox="1"/>
          <p:nvPr>
            <p:ph idx="4294967295" type="subTitle"/>
          </p:nvPr>
        </p:nvSpPr>
        <p:spPr>
          <a:xfrm>
            <a:off x="793750" y="1536750"/>
            <a:ext cx="79596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Unity’s UI elements have events that we can listen to. </a:t>
            </a:r>
            <a:endParaRPr sz="2000"/>
          </a:p>
        </p:txBody>
      </p:sp>
      <p:sp>
        <p:nvSpPr>
          <p:cNvPr id="1659" name="Google Shape;1659;p64"/>
          <p:cNvSpPr txBox="1"/>
          <p:nvPr>
            <p:ph idx="4294967295" type="subTitle"/>
          </p:nvPr>
        </p:nvSpPr>
        <p:spPr>
          <a:xfrm>
            <a:off x="876925" y="2155075"/>
            <a:ext cx="3272400" cy="27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/>
              <a:t>For example sliders have an </a:t>
            </a:r>
            <a:r>
              <a:rPr b="1" lang="en" sz="1200">
                <a:solidFill>
                  <a:schemeClr val="accent1"/>
                </a:solidFill>
              </a:rPr>
              <a:t>OnValueChanged</a:t>
            </a:r>
            <a:r>
              <a:rPr lang="en" sz="1200"/>
              <a:t> event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/>
              <a:t>To subscribe to an event you need a function with the same signature.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/>
              <a:t>In this case </a:t>
            </a:r>
            <a:r>
              <a:rPr b="1" lang="en" sz="1200">
                <a:solidFill>
                  <a:schemeClr val="accent1"/>
                </a:solidFill>
              </a:rPr>
              <a:t>UpdateAudioLevel</a:t>
            </a:r>
            <a:r>
              <a:rPr lang="en" sz="1200"/>
              <a:t> has a float parameter.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/>
              <a:t>We can then use this to set the volume in our audio mixer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/>
              <a:t>We can also use playerprefs to load values.</a:t>
            </a:r>
            <a:endParaRPr sz="1200"/>
          </a:p>
        </p:txBody>
      </p:sp>
      <p:pic>
        <p:nvPicPr>
          <p:cNvPr id="1660" name="Google Shape;16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325" y="2264550"/>
            <a:ext cx="3188074" cy="2348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65"/>
          <p:cNvSpPr txBox="1"/>
          <p:nvPr>
            <p:ph type="title"/>
          </p:nvPr>
        </p:nvSpPr>
        <p:spPr>
          <a:xfrm flipH="1">
            <a:off x="3568600" y="751150"/>
            <a:ext cx="42504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&amp; Debugging</a:t>
            </a:r>
            <a:endParaRPr/>
          </a:p>
        </p:txBody>
      </p:sp>
      <p:sp>
        <p:nvSpPr>
          <p:cNvPr id="1666" name="Google Shape;1666;p65"/>
          <p:cNvSpPr txBox="1"/>
          <p:nvPr>
            <p:ph idx="2" type="title"/>
          </p:nvPr>
        </p:nvSpPr>
        <p:spPr>
          <a:xfrm flipH="1">
            <a:off x="1325013" y="739800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67" name="Google Shape;1667;p65"/>
          <p:cNvSpPr txBox="1"/>
          <p:nvPr>
            <p:ph idx="1" type="subTitle"/>
          </p:nvPr>
        </p:nvSpPr>
        <p:spPr>
          <a:xfrm flipH="1">
            <a:off x="3568588" y="1555825"/>
            <a:ext cx="40758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668" name="Google Shape;1668;p65"/>
          <p:cNvGrpSpPr/>
          <p:nvPr/>
        </p:nvGrpSpPr>
        <p:grpSpPr>
          <a:xfrm>
            <a:off x="2523738" y="2044563"/>
            <a:ext cx="4008972" cy="2695869"/>
            <a:chOff x="2523738" y="2044563"/>
            <a:chExt cx="4008972" cy="2695869"/>
          </a:xfrm>
        </p:grpSpPr>
        <p:sp>
          <p:nvSpPr>
            <p:cNvPr id="1669" name="Google Shape;1669;p65"/>
            <p:cNvSpPr/>
            <p:nvPr/>
          </p:nvSpPr>
          <p:spPr>
            <a:xfrm>
              <a:off x="5559420" y="4364083"/>
              <a:ext cx="144793" cy="46877"/>
            </a:xfrm>
            <a:custGeom>
              <a:rect b="b" l="l" r="r" t="t"/>
              <a:pathLst>
                <a:path extrusionOk="0" h="3041" w="9393">
                  <a:moveTo>
                    <a:pt x="9058" y="1"/>
                  </a:moveTo>
                  <a:lnTo>
                    <a:pt x="0" y="3040"/>
                  </a:lnTo>
                  <a:lnTo>
                    <a:pt x="335" y="3040"/>
                  </a:lnTo>
                  <a:lnTo>
                    <a:pt x="9392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65"/>
            <p:cNvSpPr/>
            <p:nvPr/>
          </p:nvSpPr>
          <p:spPr>
            <a:xfrm>
              <a:off x="5707957" y="4316292"/>
              <a:ext cx="138704" cy="44996"/>
            </a:xfrm>
            <a:custGeom>
              <a:rect b="b" l="l" r="r" t="t"/>
              <a:pathLst>
                <a:path extrusionOk="0" h="2919" w="8998">
                  <a:moveTo>
                    <a:pt x="8663" y="0"/>
                  </a:moveTo>
                  <a:lnTo>
                    <a:pt x="1" y="2918"/>
                  </a:lnTo>
                  <a:lnTo>
                    <a:pt x="335" y="2918"/>
                  </a:lnTo>
                  <a:lnTo>
                    <a:pt x="8998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65"/>
            <p:cNvSpPr/>
            <p:nvPr/>
          </p:nvSpPr>
          <p:spPr>
            <a:xfrm>
              <a:off x="4097406" y="4479366"/>
              <a:ext cx="405784" cy="98409"/>
            </a:xfrm>
            <a:custGeom>
              <a:rect b="b" l="l" r="r" t="t"/>
              <a:pathLst>
                <a:path extrusionOk="0" h="6384" w="26324">
                  <a:moveTo>
                    <a:pt x="25989" y="0"/>
                  </a:moveTo>
                  <a:lnTo>
                    <a:pt x="1" y="6383"/>
                  </a:lnTo>
                  <a:lnTo>
                    <a:pt x="335" y="6383"/>
                  </a:lnTo>
                  <a:lnTo>
                    <a:pt x="26323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65"/>
            <p:cNvSpPr/>
            <p:nvPr/>
          </p:nvSpPr>
          <p:spPr>
            <a:xfrm>
              <a:off x="5173301" y="4248814"/>
              <a:ext cx="264275" cy="64666"/>
            </a:xfrm>
            <a:custGeom>
              <a:rect b="b" l="l" r="r" t="t"/>
              <a:pathLst>
                <a:path extrusionOk="0" h="4195" w="17144">
                  <a:moveTo>
                    <a:pt x="17052" y="0"/>
                  </a:moveTo>
                  <a:lnTo>
                    <a:pt x="0" y="4195"/>
                  </a:lnTo>
                  <a:lnTo>
                    <a:pt x="334" y="4195"/>
                  </a:lnTo>
                  <a:lnTo>
                    <a:pt x="17143" y="61"/>
                  </a:lnTo>
                  <a:lnTo>
                    <a:pt x="17052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65"/>
            <p:cNvSpPr/>
            <p:nvPr/>
          </p:nvSpPr>
          <p:spPr>
            <a:xfrm>
              <a:off x="4085228" y="4577769"/>
              <a:ext cx="17342" cy="2821"/>
            </a:xfrm>
            <a:custGeom>
              <a:rect b="b" l="l" r="r" t="t"/>
              <a:pathLst>
                <a:path extrusionOk="0" h="183" w="1125">
                  <a:moveTo>
                    <a:pt x="791" y="0"/>
                  </a:moveTo>
                  <a:lnTo>
                    <a:pt x="0" y="182"/>
                  </a:lnTo>
                  <a:lnTo>
                    <a:pt x="335" y="182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65"/>
            <p:cNvSpPr/>
            <p:nvPr/>
          </p:nvSpPr>
          <p:spPr>
            <a:xfrm>
              <a:off x="4498048" y="4476545"/>
              <a:ext cx="17357" cy="2821"/>
            </a:xfrm>
            <a:custGeom>
              <a:rect b="b" l="l" r="r" t="t"/>
              <a:pathLst>
                <a:path extrusionOk="0" h="183" w="1126">
                  <a:moveTo>
                    <a:pt x="761" y="1"/>
                  </a:moveTo>
                  <a:lnTo>
                    <a:pt x="1" y="183"/>
                  </a:lnTo>
                  <a:lnTo>
                    <a:pt x="335" y="18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65"/>
            <p:cNvSpPr/>
            <p:nvPr/>
          </p:nvSpPr>
          <p:spPr>
            <a:xfrm>
              <a:off x="5550509" y="4410948"/>
              <a:ext cx="14074" cy="2821"/>
            </a:xfrm>
            <a:custGeom>
              <a:rect b="b" l="l" r="r" t="t"/>
              <a:pathLst>
                <a:path extrusionOk="0" h="183" w="913">
                  <a:moveTo>
                    <a:pt x="578" y="0"/>
                  </a:moveTo>
                  <a:lnTo>
                    <a:pt x="1" y="183"/>
                  </a:lnTo>
                  <a:lnTo>
                    <a:pt x="335" y="18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65"/>
            <p:cNvSpPr/>
            <p:nvPr/>
          </p:nvSpPr>
          <p:spPr>
            <a:xfrm>
              <a:off x="5699062" y="4361277"/>
              <a:ext cx="14058" cy="2821"/>
            </a:xfrm>
            <a:custGeom>
              <a:rect b="b" l="l" r="r" t="t"/>
              <a:pathLst>
                <a:path extrusionOk="0" h="183" w="912">
                  <a:moveTo>
                    <a:pt x="578" y="0"/>
                  </a:moveTo>
                  <a:lnTo>
                    <a:pt x="0" y="183"/>
                  </a:lnTo>
                  <a:lnTo>
                    <a:pt x="334" y="183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65"/>
            <p:cNvSpPr/>
            <p:nvPr/>
          </p:nvSpPr>
          <p:spPr>
            <a:xfrm>
              <a:off x="4234242" y="4361277"/>
              <a:ext cx="22506" cy="2821"/>
            </a:xfrm>
            <a:custGeom>
              <a:rect b="b" l="l" r="r" t="t"/>
              <a:pathLst>
                <a:path extrusionOk="0" h="183" w="1460">
                  <a:moveTo>
                    <a:pt x="1003" y="0"/>
                  </a:moveTo>
                  <a:lnTo>
                    <a:pt x="0" y="183"/>
                  </a:lnTo>
                  <a:lnTo>
                    <a:pt x="456" y="183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65"/>
            <p:cNvSpPr/>
            <p:nvPr/>
          </p:nvSpPr>
          <p:spPr>
            <a:xfrm>
              <a:off x="5166271" y="4313471"/>
              <a:ext cx="684087" cy="2836"/>
            </a:xfrm>
            <a:custGeom>
              <a:rect b="b" l="l" r="r" t="t"/>
              <a:pathLst>
                <a:path extrusionOk="0" h="184" w="44378">
                  <a:moveTo>
                    <a:pt x="790" y="1"/>
                  </a:moveTo>
                  <a:lnTo>
                    <a:pt x="0" y="183"/>
                  </a:lnTo>
                  <a:lnTo>
                    <a:pt x="43800" y="183"/>
                  </a:lnTo>
                  <a:lnTo>
                    <a:pt x="44378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65"/>
            <p:cNvSpPr/>
            <p:nvPr/>
          </p:nvSpPr>
          <p:spPr>
            <a:xfrm>
              <a:off x="5841509" y="4313471"/>
              <a:ext cx="14074" cy="2836"/>
            </a:xfrm>
            <a:custGeom>
              <a:rect b="b" l="l" r="r" t="t"/>
              <a:pathLst>
                <a:path extrusionOk="0" h="184" w="913">
                  <a:moveTo>
                    <a:pt x="578" y="1"/>
                  </a:moveTo>
                  <a:lnTo>
                    <a:pt x="0" y="183"/>
                  </a:lnTo>
                  <a:lnTo>
                    <a:pt x="335" y="183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65"/>
            <p:cNvSpPr/>
            <p:nvPr/>
          </p:nvSpPr>
          <p:spPr>
            <a:xfrm>
              <a:off x="5161107" y="4313471"/>
              <a:ext cx="17357" cy="2836"/>
            </a:xfrm>
            <a:custGeom>
              <a:rect b="b" l="l" r="r" t="t"/>
              <a:pathLst>
                <a:path extrusionOk="0" h="184" w="1126">
                  <a:moveTo>
                    <a:pt x="791" y="1"/>
                  </a:moveTo>
                  <a:lnTo>
                    <a:pt x="1" y="183"/>
                  </a:lnTo>
                  <a:lnTo>
                    <a:pt x="335" y="18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65"/>
            <p:cNvSpPr/>
            <p:nvPr/>
          </p:nvSpPr>
          <p:spPr>
            <a:xfrm>
              <a:off x="4480242" y="4313471"/>
              <a:ext cx="22506" cy="2836"/>
            </a:xfrm>
            <a:custGeom>
              <a:rect b="b" l="l" r="r" t="t"/>
              <a:pathLst>
                <a:path extrusionOk="0" h="184" w="1460">
                  <a:moveTo>
                    <a:pt x="1004" y="1"/>
                  </a:moveTo>
                  <a:lnTo>
                    <a:pt x="1" y="183"/>
                  </a:lnTo>
                  <a:lnTo>
                    <a:pt x="457" y="183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65"/>
            <p:cNvSpPr/>
            <p:nvPr/>
          </p:nvSpPr>
          <p:spPr>
            <a:xfrm>
              <a:off x="3798914" y="4313471"/>
              <a:ext cx="28132" cy="2836"/>
            </a:xfrm>
            <a:custGeom>
              <a:rect b="b" l="l" r="r" t="t"/>
              <a:pathLst>
                <a:path extrusionOk="0" h="184" w="1825">
                  <a:moveTo>
                    <a:pt x="1186" y="1"/>
                  </a:moveTo>
                  <a:lnTo>
                    <a:pt x="1" y="183"/>
                  </a:lnTo>
                  <a:lnTo>
                    <a:pt x="608" y="18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65"/>
            <p:cNvSpPr/>
            <p:nvPr/>
          </p:nvSpPr>
          <p:spPr>
            <a:xfrm>
              <a:off x="3117109" y="4313471"/>
              <a:ext cx="34221" cy="2836"/>
            </a:xfrm>
            <a:custGeom>
              <a:rect b="b" l="l" r="r" t="t"/>
              <a:pathLst>
                <a:path extrusionOk="0" h="184" w="2220">
                  <a:moveTo>
                    <a:pt x="1429" y="1"/>
                  </a:moveTo>
                  <a:lnTo>
                    <a:pt x="1" y="183"/>
                  </a:lnTo>
                  <a:lnTo>
                    <a:pt x="821" y="183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65"/>
            <p:cNvSpPr/>
            <p:nvPr/>
          </p:nvSpPr>
          <p:spPr>
            <a:xfrm>
              <a:off x="2523738" y="4261008"/>
              <a:ext cx="1534517" cy="136824"/>
            </a:xfrm>
            <a:custGeom>
              <a:rect b="b" l="l" r="r" t="t"/>
              <a:pathLst>
                <a:path extrusionOk="0" h="8876" w="99547">
                  <a:moveTo>
                    <a:pt x="49788" y="0"/>
                  </a:moveTo>
                  <a:cubicBezTo>
                    <a:pt x="22311" y="0"/>
                    <a:pt x="0" y="1976"/>
                    <a:pt x="0" y="4438"/>
                  </a:cubicBezTo>
                  <a:cubicBezTo>
                    <a:pt x="0" y="6900"/>
                    <a:pt x="22311" y="8876"/>
                    <a:pt x="49788" y="8876"/>
                  </a:cubicBezTo>
                  <a:cubicBezTo>
                    <a:pt x="77266" y="8876"/>
                    <a:pt x="99546" y="6900"/>
                    <a:pt x="99546" y="4438"/>
                  </a:cubicBezTo>
                  <a:cubicBezTo>
                    <a:pt x="99546" y="1976"/>
                    <a:pt x="77266" y="0"/>
                    <a:pt x="49788" y="0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65"/>
            <p:cNvSpPr/>
            <p:nvPr/>
          </p:nvSpPr>
          <p:spPr>
            <a:xfrm>
              <a:off x="3690689" y="4604056"/>
              <a:ext cx="1534517" cy="136377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65"/>
            <p:cNvSpPr/>
            <p:nvPr/>
          </p:nvSpPr>
          <p:spPr>
            <a:xfrm>
              <a:off x="3607900" y="4288188"/>
              <a:ext cx="2924809" cy="226785"/>
            </a:xfrm>
            <a:custGeom>
              <a:rect b="b" l="l" r="r" t="t"/>
              <a:pathLst>
                <a:path extrusionOk="0" h="14712" w="186175">
                  <a:moveTo>
                    <a:pt x="93103" y="0"/>
                  </a:moveTo>
                  <a:cubicBezTo>
                    <a:pt x="41673" y="0"/>
                    <a:pt x="1" y="2007"/>
                    <a:pt x="1" y="4438"/>
                  </a:cubicBezTo>
                  <a:cubicBezTo>
                    <a:pt x="1" y="6900"/>
                    <a:pt x="76628" y="14712"/>
                    <a:pt x="128058" y="14712"/>
                  </a:cubicBezTo>
                  <a:cubicBezTo>
                    <a:pt x="179457" y="14712"/>
                    <a:pt x="186175" y="6900"/>
                    <a:pt x="186175" y="4438"/>
                  </a:cubicBezTo>
                  <a:cubicBezTo>
                    <a:pt x="186175" y="2007"/>
                    <a:pt x="144502" y="0"/>
                    <a:pt x="93103" y="0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65"/>
            <p:cNvSpPr/>
            <p:nvPr/>
          </p:nvSpPr>
          <p:spPr>
            <a:xfrm>
              <a:off x="5121749" y="3107292"/>
              <a:ext cx="695124" cy="731457"/>
            </a:xfrm>
            <a:custGeom>
              <a:rect b="b" l="l" r="r" t="t"/>
              <a:pathLst>
                <a:path extrusionOk="0" h="47451" w="45094">
                  <a:moveTo>
                    <a:pt x="689" y="1"/>
                  </a:moveTo>
                  <a:cubicBezTo>
                    <a:pt x="632" y="1"/>
                    <a:pt x="575" y="1"/>
                    <a:pt x="517" y="3"/>
                  </a:cubicBezTo>
                  <a:cubicBezTo>
                    <a:pt x="1" y="3"/>
                    <a:pt x="1" y="763"/>
                    <a:pt x="517" y="763"/>
                  </a:cubicBezTo>
                  <a:cubicBezTo>
                    <a:pt x="556" y="762"/>
                    <a:pt x="594" y="762"/>
                    <a:pt x="632" y="762"/>
                  </a:cubicBezTo>
                  <a:cubicBezTo>
                    <a:pt x="3771" y="762"/>
                    <a:pt x="6337" y="3225"/>
                    <a:pt x="7508" y="5717"/>
                  </a:cubicBezTo>
                  <a:cubicBezTo>
                    <a:pt x="8846" y="8605"/>
                    <a:pt x="8876" y="11948"/>
                    <a:pt x="8724" y="14836"/>
                  </a:cubicBezTo>
                  <a:cubicBezTo>
                    <a:pt x="8603" y="17359"/>
                    <a:pt x="8329" y="19912"/>
                    <a:pt x="8055" y="22374"/>
                  </a:cubicBezTo>
                  <a:cubicBezTo>
                    <a:pt x="7569" y="26842"/>
                    <a:pt x="7083" y="31462"/>
                    <a:pt x="7448" y="36022"/>
                  </a:cubicBezTo>
                  <a:cubicBezTo>
                    <a:pt x="7812" y="40885"/>
                    <a:pt x="9454" y="44380"/>
                    <a:pt x="12189" y="46113"/>
                  </a:cubicBezTo>
                  <a:cubicBezTo>
                    <a:pt x="13618" y="46994"/>
                    <a:pt x="15290" y="47450"/>
                    <a:pt x="16992" y="47450"/>
                  </a:cubicBezTo>
                  <a:cubicBezTo>
                    <a:pt x="18116" y="47450"/>
                    <a:pt x="19241" y="47268"/>
                    <a:pt x="20335" y="46964"/>
                  </a:cubicBezTo>
                  <a:cubicBezTo>
                    <a:pt x="22828" y="46234"/>
                    <a:pt x="25016" y="44867"/>
                    <a:pt x="27569" y="43043"/>
                  </a:cubicBezTo>
                  <a:cubicBezTo>
                    <a:pt x="29184" y="41871"/>
                    <a:pt x="31334" y="40320"/>
                    <a:pt x="33503" y="40320"/>
                  </a:cubicBezTo>
                  <a:cubicBezTo>
                    <a:pt x="33866" y="40320"/>
                    <a:pt x="34229" y="40363"/>
                    <a:pt x="34591" y="40459"/>
                  </a:cubicBezTo>
                  <a:cubicBezTo>
                    <a:pt x="35533" y="40763"/>
                    <a:pt x="36384" y="41250"/>
                    <a:pt x="37175" y="41857"/>
                  </a:cubicBezTo>
                  <a:cubicBezTo>
                    <a:pt x="37539" y="42131"/>
                    <a:pt x="37934" y="42405"/>
                    <a:pt x="38360" y="42648"/>
                  </a:cubicBezTo>
                  <a:cubicBezTo>
                    <a:pt x="39158" y="43137"/>
                    <a:pt x="40172" y="43508"/>
                    <a:pt x="41144" y="43508"/>
                  </a:cubicBezTo>
                  <a:cubicBezTo>
                    <a:pt x="41802" y="43508"/>
                    <a:pt x="42440" y="43338"/>
                    <a:pt x="42980" y="42921"/>
                  </a:cubicBezTo>
                  <a:cubicBezTo>
                    <a:pt x="44166" y="41979"/>
                    <a:pt x="44318" y="40368"/>
                    <a:pt x="44378" y="38909"/>
                  </a:cubicBezTo>
                  <a:lnTo>
                    <a:pt x="45077" y="17602"/>
                  </a:lnTo>
                  <a:cubicBezTo>
                    <a:pt x="45093" y="17336"/>
                    <a:pt x="44899" y="17199"/>
                    <a:pt x="44704" y="17199"/>
                  </a:cubicBezTo>
                  <a:cubicBezTo>
                    <a:pt x="44519" y="17199"/>
                    <a:pt x="44332" y="17321"/>
                    <a:pt x="44318" y="17571"/>
                  </a:cubicBezTo>
                  <a:lnTo>
                    <a:pt x="43649" y="38879"/>
                  </a:lnTo>
                  <a:cubicBezTo>
                    <a:pt x="43588" y="40155"/>
                    <a:pt x="43466" y="41584"/>
                    <a:pt x="42555" y="42283"/>
                  </a:cubicBezTo>
                  <a:cubicBezTo>
                    <a:pt x="42148" y="42597"/>
                    <a:pt x="41666" y="42724"/>
                    <a:pt x="41160" y="42724"/>
                  </a:cubicBezTo>
                  <a:cubicBezTo>
                    <a:pt x="40344" y="42724"/>
                    <a:pt x="39469" y="42392"/>
                    <a:pt x="38755" y="41979"/>
                  </a:cubicBezTo>
                  <a:cubicBezTo>
                    <a:pt x="38390" y="41736"/>
                    <a:pt x="37995" y="41493"/>
                    <a:pt x="37630" y="41219"/>
                  </a:cubicBezTo>
                  <a:cubicBezTo>
                    <a:pt x="36779" y="40550"/>
                    <a:pt x="35837" y="40034"/>
                    <a:pt x="34804" y="39699"/>
                  </a:cubicBezTo>
                  <a:cubicBezTo>
                    <a:pt x="34372" y="39585"/>
                    <a:pt x="33942" y="39533"/>
                    <a:pt x="33516" y="39533"/>
                  </a:cubicBezTo>
                  <a:cubicBezTo>
                    <a:pt x="31120" y="39533"/>
                    <a:pt x="28847" y="41166"/>
                    <a:pt x="27144" y="42405"/>
                  </a:cubicBezTo>
                  <a:cubicBezTo>
                    <a:pt x="24682" y="44168"/>
                    <a:pt x="22524" y="45505"/>
                    <a:pt x="20153" y="46204"/>
                  </a:cubicBezTo>
                  <a:cubicBezTo>
                    <a:pt x="19087" y="46517"/>
                    <a:pt x="18031" y="46671"/>
                    <a:pt x="17020" y="46671"/>
                  </a:cubicBezTo>
                  <a:cubicBezTo>
                    <a:pt x="15378" y="46671"/>
                    <a:pt x="13856" y="46265"/>
                    <a:pt x="12615" y="45475"/>
                  </a:cubicBezTo>
                  <a:cubicBezTo>
                    <a:pt x="9454" y="43468"/>
                    <a:pt x="8481" y="39183"/>
                    <a:pt x="8207" y="35961"/>
                  </a:cubicBezTo>
                  <a:cubicBezTo>
                    <a:pt x="7873" y="31493"/>
                    <a:pt x="8359" y="26903"/>
                    <a:pt x="8846" y="22465"/>
                  </a:cubicBezTo>
                  <a:cubicBezTo>
                    <a:pt x="9089" y="19973"/>
                    <a:pt x="9393" y="17419"/>
                    <a:pt x="9514" y="14866"/>
                  </a:cubicBezTo>
                  <a:cubicBezTo>
                    <a:pt x="9666" y="11887"/>
                    <a:pt x="9606" y="8422"/>
                    <a:pt x="8207" y="5383"/>
                  </a:cubicBezTo>
                  <a:cubicBezTo>
                    <a:pt x="6952" y="2692"/>
                    <a:pt x="413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65"/>
            <p:cNvSpPr/>
            <p:nvPr/>
          </p:nvSpPr>
          <p:spPr>
            <a:xfrm>
              <a:off x="5448114" y="3366550"/>
              <a:ext cx="356826" cy="524696"/>
            </a:xfrm>
            <a:custGeom>
              <a:rect b="b" l="l" r="r" t="t"/>
              <a:pathLst>
                <a:path extrusionOk="0" h="34038" w="23148">
                  <a:moveTo>
                    <a:pt x="407" y="1"/>
                  </a:moveTo>
                  <a:cubicBezTo>
                    <a:pt x="206" y="1"/>
                    <a:pt x="0" y="147"/>
                    <a:pt x="16" y="420"/>
                  </a:cubicBezTo>
                  <a:lnTo>
                    <a:pt x="1810" y="21819"/>
                  </a:lnTo>
                  <a:cubicBezTo>
                    <a:pt x="1992" y="24189"/>
                    <a:pt x="2235" y="27107"/>
                    <a:pt x="3785" y="29357"/>
                  </a:cubicBezTo>
                  <a:cubicBezTo>
                    <a:pt x="6430" y="33156"/>
                    <a:pt x="11567" y="33734"/>
                    <a:pt x="16157" y="33977"/>
                  </a:cubicBezTo>
                  <a:cubicBezTo>
                    <a:pt x="16552" y="34038"/>
                    <a:pt x="16977" y="34038"/>
                    <a:pt x="17372" y="34038"/>
                  </a:cubicBezTo>
                  <a:cubicBezTo>
                    <a:pt x="18649" y="34038"/>
                    <a:pt x="19834" y="33855"/>
                    <a:pt x="20837" y="33095"/>
                  </a:cubicBezTo>
                  <a:cubicBezTo>
                    <a:pt x="22874" y="31576"/>
                    <a:pt x="22692" y="28718"/>
                    <a:pt x="22357" y="26135"/>
                  </a:cubicBezTo>
                  <a:cubicBezTo>
                    <a:pt x="21293" y="17776"/>
                    <a:pt x="21537" y="9265"/>
                    <a:pt x="23117" y="967"/>
                  </a:cubicBezTo>
                  <a:cubicBezTo>
                    <a:pt x="23148" y="754"/>
                    <a:pt x="23026" y="572"/>
                    <a:pt x="22813" y="511"/>
                  </a:cubicBezTo>
                  <a:cubicBezTo>
                    <a:pt x="22791" y="508"/>
                    <a:pt x="22770" y="507"/>
                    <a:pt x="22749" y="507"/>
                  </a:cubicBezTo>
                  <a:cubicBezTo>
                    <a:pt x="22564" y="507"/>
                    <a:pt x="22412" y="624"/>
                    <a:pt x="22357" y="815"/>
                  </a:cubicBezTo>
                  <a:cubicBezTo>
                    <a:pt x="20777" y="9204"/>
                    <a:pt x="20533" y="17776"/>
                    <a:pt x="21597" y="26226"/>
                  </a:cubicBezTo>
                  <a:cubicBezTo>
                    <a:pt x="21901" y="28597"/>
                    <a:pt x="22084" y="31211"/>
                    <a:pt x="20382" y="32518"/>
                  </a:cubicBezTo>
                  <a:cubicBezTo>
                    <a:pt x="19584" y="33116"/>
                    <a:pt x="18577" y="33262"/>
                    <a:pt x="17478" y="33262"/>
                  </a:cubicBezTo>
                  <a:cubicBezTo>
                    <a:pt x="17068" y="33262"/>
                    <a:pt x="16646" y="33242"/>
                    <a:pt x="16217" y="33217"/>
                  </a:cubicBezTo>
                  <a:cubicBezTo>
                    <a:pt x="11780" y="33004"/>
                    <a:pt x="6886" y="32457"/>
                    <a:pt x="4424" y="28931"/>
                  </a:cubicBezTo>
                  <a:cubicBezTo>
                    <a:pt x="2995" y="26864"/>
                    <a:pt x="2752" y="24129"/>
                    <a:pt x="2570" y="21758"/>
                  </a:cubicBezTo>
                  <a:lnTo>
                    <a:pt x="776" y="359"/>
                  </a:lnTo>
                  <a:cubicBezTo>
                    <a:pt x="762" y="116"/>
                    <a:pt x="586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65"/>
            <p:cNvSpPr/>
            <p:nvPr/>
          </p:nvSpPr>
          <p:spPr>
            <a:xfrm>
              <a:off x="4607705" y="2127966"/>
              <a:ext cx="479345" cy="899635"/>
            </a:xfrm>
            <a:custGeom>
              <a:rect b="b" l="l" r="r" t="t"/>
              <a:pathLst>
                <a:path extrusionOk="0" h="58361" w="31096">
                  <a:moveTo>
                    <a:pt x="30579" y="1"/>
                  </a:moveTo>
                  <a:lnTo>
                    <a:pt x="1" y="1794"/>
                  </a:lnTo>
                  <a:lnTo>
                    <a:pt x="1" y="58361"/>
                  </a:lnTo>
                  <a:lnTo>
                    <a:pt x="31095" y="58361"/>
                  </a:lnTo>
                  <a:lnTo>
                    <a:pt x="305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65"/>
            <p:cNvSpPr/>
            <p:nvPr/>
          </p:nvSpPr>
          <p:spPr>
            <a:xfrm>
              <a:off x="4607705" y="2127966"/>
              <a:ext cx="474181" cy="692072"/>
            </a:xfrm>
            <a:custGeom>
              <a:rect b="b" l="l" r="r" t="t"/>
              <a:pathLst>
                <a:path extrusionOk="0" h="44896" w="30761">
                  <a:moveTo>
                    <a:pt x="30579" y="1"/>
                  </a:moveTo>
                  <a:lnTo>
                    <a:pt x="29728" y="62"/>
                  </a:lnTo>
                  <a:lnTo>
                    <a:pt x="1" y="21187"/>
                  </a:lnTo>
                  <a:lnTo>
                    <a:pt x="1" y="44895"/>
                  </a:lnTo>
                  <a:lnTo>
                    <a:pt x="30761" y="21035"/>
                  </a:lnTo>
                  <a:lnTo>
                    <a:pt x="305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5"/>
            <p:cNvSpPr/>
            <p:nvPr/>
          </p:nvSpPr>
          <p:spPr>
            <a:xfrm>
              <a:off x="4607705" y="2151877"/>
              <a:ext cx="59055" cy="41713"/>
            </a:xfrm>
            <a:custGeom>
              <a:rect b="b" l="l" r="r" t="t"/>
              <a:pathLst>
                <a:path extrusionOk="0" h="2706" w="3831">
                  <a:moveTo>
                    <a:pt x="3830" y="0"/>
                  </a:moveTo>
                  <a:lnTo>
                    <a:pt x="1" y="243"/>
                  </a:lnTo>
                  <a:lnTo>
                    <a:pt x="1" y="2705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65"/>
            <p:cNvSpPr/>
            <p:nvPr/>
          </p:nvSpPr>
          <p:spPr>
            <a:xfrm>
              <a:off x="4607705" y="2147190"/>
              <a:ext cx="142450" cy="99350"/>
            </a:xfrm>
            <a:custGeom>
              <a:rect b="b" l="l" r="r" t="t"/>
              <a:pathLst>
                <a:path extrusionOk="0" h="6445" w="9241">
                  <a:moveTo>
                    <a:pt x="9241" y="0"/>
                  </a:moveTo>
                  <a:lnTo>
                    <a:pt x="5958" y="183"/>
                  </a:lnTo>
                  <a:lnTo>
                    <a:pt x="1" y="4468"/>
                  </a:lnTo>
                  <a:lnTo>
                    <a:pt x="1" y="6444"/>
                  </a:lnTo>
                  <a:lnTo>
                    <a:pt x="9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65"/>
            <p:cNvSpPr/>
            <p:nvPr/>
          </p:nvSpPr>
          <p:spPr>
            <a:xfrm>
              <a:off x="4264227" y="2163115"/>
              <a:ext cx="194938" cy="384697"/>
            </a:xfrm>
            <a:custGeom>
              <a:rect b="b" l="l" r="r" t="t"/>
              <a:pathLst>
                <a:path extrusionOk="0" h="24956" w="12646">
                  <a:moveTo>
                    <a:pt x="12645" y="1"/>
                  </a:moveTo>
                  <a:lnTo>
                    <a:pt x="0" y="730"/>
                  </a:lnTo>
                  <a:lnTo>
                    <a:pt x="0" y="24955"/>
                  </a:lnTo>
                  <a:lnTo>
                    <a:pt x="12645" y="24560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65"/>
            <p:cNvSpPr/>
            <p:nvPr/>
          </p:nvSpPr>
          <p:spPr>
            <a:xfrm>
              <a:off x="4299839" y="2191697"/>
              <a:ext cx="156508" cy="206977"/>
            </a:xfrm>
            <a:custGeom>
              <a:rect b="b" l="l" r="r" t="t"/>
              <a:pathLst>
                <a:path extrusionOk="0" h="13427" w="10153">
                  <a:moveTo>
                    <a:pt x="10153" y="1"/>
                  </a:moveTo>
                  <a:cubicBezTo>
                    <a:pt x="8724" y="92"/>
                    <a:pt x="7326" y="518"/>
                    <a:pt x="6049" y="1217"/>
                  </a:cubicBezTo>
                  <a:cubicBezTo>
                    <a:pt x="4499" y="2128"/>
                    <a:pt x="3131" y="3375"/>
                    <a:pt x="2037" y="4834"/>
                  </a:cubicBezTo>
                  <a:cubicBezTo>
                    <a:pt x="1125" y="5958"/>
                    <a:pt x="487" y="7296"/>
                    <a:pt x="213" y="8724"/>
                  </a:cubicBezTo>
                  <a:cubicBezTo>
                    <a:pt x="1" y="10153"/>
                    <a:pt x="396" y="11673"/>
                    <a:pt x="1460" y="12585"/>
                  </a:cubicBezTo>
                  <a:cubicBezTo>
                    <a:pt x="2172" y="13125"/>
                    <a:pt x="3062" y="13427"/>
                    <a:pt x="3955" y="13427"/>
                  </a:cubicBezTo>
                  <a:cubicBezTo>
                    <a:pt x="4168" y="13427"/>
                    <a:pt x="4380" y="13410"/>
                    <a:pt x="4590" y="13375"/>
                  </a:cubicBezTo>
                  <a:cubicBezTo>
                    <a:pt x="5715" y="13223"/>
                    <a:pt x="6809" y="12828"/>
                    <a:pt x="7812" y="12250"/>
                  </a:cubicBezTo>
                  <a:cubicBezTo>
                    <a:pt x="8633" y="11764"/>
                    <a:pt x="9423" y="11217"/>
                    <a:pt x="10153" y="10609"/>
                  </a:cubicBezTo>
                  <a:lnTo>
                    <a:pt x="10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65"/>
            <p:cNvSpPr/>
            <p:nvPr/>
          </p:nvSpPr>
          <p:spPr>
            <a:xfrm>
              <a:off x="4266108" y="2196615"/>
              <a:ext cx="67949" cy="97253"/>
            </a:xfrm>
            <a:custGeom>
              <a:rect b="b" l="l" r="r" t="t"/>
              <a:pathLst>
                <a:path extrusionOk="0" h="6309" w="4408">
                  <a:moveTo>
                    <a:pt x="2410" y="1"/>
                  </a:moveTo>
                  <a:cubicBezTo>
                    <a:pt x="2158" y="1"/>
                    <a:pt x="1906" y="37"/>
                    <a:pt x="1672" y="107"/>
                  </a:cubicBezTo>
                  <a:cubicBezTo>
                    <a:pt x="1094" y="259"/>
                    <a:pt x="547" y="502"/>
                    <a:pt x="0" y="776"/>
                  </a:cubicBezTo>
                  <a:lnTo>
                    <a:pt x="0" y="6308"/>
                  </a:lnTo>
                  <a:cubicBezTo>
                    <a:pt x="1398" y="5548"/>
                    <a:pt x="2584" y="4515"/>
                    <a:pt x="3496" y="3238"/>
                  </a:cubicBezTo>
                  <a:cubicBezTo>
                    <a:pt x="3982" y="2569"/>
                    <a:pt x="4407" y="1688"/>
                    <a:pt x="4103" y="958"/>
                  </a:cubicBezTo>
                  <a:cubicBezTo>
                    <a:pt x="3855" y="303"/>
                    <a:pt x="3137" y="1"/>
                    <a:pt x="2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65"/>
            <p:cNvSpPr/>
            <p:nvPr/>
          </p:nvSpPr>
          <p:spPr>
            <a:xfrm>
              <a:off x="4276406" y="2424423"/>
              <a:ext cx="106841" cy="82563"/>
            </a:xfrm>
            <a:custGeom>
              <a:rect b="b" l="l" r="r" t="t"/>
              <a:pathLst>
                <a:path extrusionOk="0" h="5356" w="6931">
                  <a:moveTo>
                    <a:pt x="4768" y="1"/>
                  </a:moveTo>
                  <a:cubicBezTo>
                    <a:pt x="4387" y="1"/>
                    <a:pt x="4010" y="75"/>
                    <a:pt x="3648" y="224"/>
                  </a:cubicBezTo>
                  <a:cubicBezTo>
                    <a:pt x="2524" y="619"/>
                    <a:pt x="1551" y="1349"/>
                    <a:pt x="882" y="2291"/>
                  </a:cubicBezTo>
                  <a:cubicBezTo>
                    <a:pt x="335" y="3021"/>
                    <a:pt x="1" y="4054"/>
                    <a:pt x="517" y="4753"/>
                  </a:cubicBezTo>
                  <a:cubicBezTo>
                    <a:pt x="842" y="5193"/>
                    <a:pt x="1372" y="5356"/>
                    <a:pt x="1932" y="5356"/>
                  </a:cubicBezTo>
                  <a:cubicBezTo>
                    <a:pt x="2262" y="5356"/>
                    <a:pt x="2603" y="5299"/>
                    <a:pt x="2919" y="5209"/>
                  </a:cubicBezTo>
                  <a:cubicBezTo>
                    <a:pt x="4013" y="4875"/>
                    <a:pt x="4986" y="4267"/>
                    <a:pt x="5776" y="3446"/>
                  </a:cubicBezTo>
                  <a:cubicBezTo>
                    <a:pt x="6414" y="2747"/>
                    <a:pt x="6931" y="1744"/>
                    <a:pt x="6536" y="923"/>
                  </a:cubicBezTo>
                  <a:cubicBezTo>
                    <a:pt x="6293" y="437"/>
                    <a:pt x="5806" y="103"/>
                    <a:pt x="5259" y="42"/>
                  </a:cubicBezTo>
                  <a:cubicBezTo>
                    <a:pt x="5095" y="14"/>
                    <a:pt x="4931" y="1"/>
                    <a:pt x="47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65"/>
            <p:cNvSpPr/>
            <p:nvPr/>
          </p:nvSpPr>
          <p:spPr>
            <a:xfrm>
              <a:off x="5107689" y="3920800"/>
              <a:ext cx="799838" cy="113408"/>
            </a:xfrm>
            <a:custGeom>
              <a:rect b="b" l="l" r="r" t="t"/>
              <a:pathLst>
                <a:path extrusionOk="0" h="7357" w="51887">
                  <a:moveTo>
                    <a:pt x="28633" y="0"/>
                  </a:moveTo>
                  <a:lnTo>
                    <a:pt x="1" y="3192"/>
                  </a:lnTo>
                  <a:lnTo>
                    <a:pt x="30792" y="7356"/>
                  </a:lnTo>
                  <a:lnTo>
                    <a:pt x="51886" y="1399"/>
                  </a:lnTo>
                  <a:lnTo>
                    <a:pt x="2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65"/>
            <p:cNvSpPr/>
            <p:nvPr/>
          </p:nvSpPr>
          <p:spPr>
            <a:xfrm>
              <a:off x="5107689" y="3970009"/>
              <a:ext cx="468570" cy="495731"/>
            </a:xfrm>
            <a:custGeom>
              <a:rect b="b" l="l" r="r" t="t"/>
              <a:pathLst>
                <a:path extrusionOk="0" h="32159" w="30397">
                  <a:moveTo>
                    <a:pt x="1" y="0"/>
                  </a:moveTo>
                  <a:lnTo>
                    <a:pt x="1" y="29362"/>
                  </a:lnTo>
                  <a:lnTo>
                    <a:pt x="30396" y="32159"/>
                  </a:lnTo>
                  <a:lnTo>
                    <a:pt x="30396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65"/>
            <p:cNvSpPr/>
            <p:nvPr/>
          </p:nvSpPr>
          <p:spPr>
            <a:xfrm>
              <a:off x="5129719" y="3992964"/>
              <a:ext cx="424514" cy="449347"/>
            </a:xfrm>
            <a:custGeom>
              <a:rect b="b" l="l" r="r" t="t"/>
              <a:pathLst>
                <a:path extrusionOk="0" h="29150" w="27539">
                  <a:moveTo>
                    <a:pt x="0" y="0"/>
                  </a:moveTo>
                  <a:lnTo>
                    <a:pt x="0" y="26627"/>
                  </a:lnTo>
                  <a:lnTo>
                    <a:pt x="27539" y="29150"/>
                  </a:lnTo>
                  <a:lnTo>
                    <a:pt x="27539" y="1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65"/>
            <p:cNvSpPr/>
            <p:nvPr/>
          </p:nvSpPr>
          <p:spPr>
            <a:xfrm>
              <a:off x="5129719" y="3992964"/>
              <a:ext cx="424514" cy="449347"/>
            </a:xfrm>
            <a:custGeom>
              <a:rect b="b" l="l" r="r" t="t"/>
              <a:pathLst>
                <a:path extrusionOk="0" h="29150" w="27539">
                  <a:moveTo>
                    <a:pt x="0" y="0"/>
                  </a:moveTo>
                  <a:lnTo>
                    <a:pt x="0" y="26627"/>
                  </a:lnTo>
                  <a:lnTo>
                    <a:pt x="27539" y="29150"/>
                  </a:lnTo>
                  <a:lnTo>
                    <a:pt x="27539" y="16475"/>
                  </a:lnTo>
                  <a:lnTo>
                    <a:pt x="19970" y="16475"/>
                  </a:lnTo>
                  <a:lnTo>
                    <a:pt x="19970" y="1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65"/>
            <p:cNvSpPr/>
            <p:nvPr/>
          </p:nvSpPr>
          <p:spPr>
            <a:xfrm>
              <a:off x="5328868" y="4098397"/>
              <a:ext cx="216010" cy="234755"/>
            </a:xfrm>
            <a:custGeom>
              <a:rect b="b" l="l" r="r" t="t"/>
              <a:pathLst>
                <a:path extrusionOk="0" h="15229" w="14013">
                  <a:moveTo>
                    <a:pt x="3466" y="0"/>
                  </a:moveTo>
                  <a:cubicBezTo>
                    <a:pt x="2463" y="5076"/>
                    <a:pt x="1308" y="10153"/>
                    <a:pt x="0" y="15229"/>
                  </a:cubicBezTo>
                  <a:lnTo>
                    <a:pt x="11277" y="15229"/>
                  </a:lnTo>
                  <a:lnTo>
                    <a:pt x="12615" y="7052"/>
                  </a:lnTo>
                  <a:cubicBezTo>
                    <a:pt x="13071" y="4712"/>
                    <a:pt x="13557" y="2341"/>
                    <a:pt x="14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65"/>
            <p:cNvSpPr/>
            <p:nvPr/>
          </p:nvSpPr>
          <p:spPr>
            <a:xfrm>
              <a:off x="5316211" y="4098397"/>
              <a:ext cx="215085" cy="230069"/>
            </a:xfrm>
            <a:custGeom>
              <a:rect b="b" l="l" r="r" t="t"/>
              <a:pathLst>
                <a:path extrusionOk="0" h="14925" w="13953">
                  <a:moveTo>
                    <a:pt x="3405" y="0"/>
                  </a:moveTo>
                  <a:cubicBezTo>
                    <a:pt x="2432" y="4985"/>
                    <a:pt x="1277" y="9940"/>
                    <a:pt x="1" y="14925"/>
                  </a:cubicBezTo>
                  <a:lnTo>
                    <a:pt x="11247" y="14925"/>
                  </a:lnTo>
                  <a:lnTo>
                    <a:pt x="12524" y="7052"/>
                  </a:lnTo>
                  <a:cubicBezTo>
                    <a:pt x="13010" y="4712"/>
                    <a:pt x="13466" y="2341"/>
                    <a:pt x="13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65"/>
            <p:cNvSpPr/>
            <p:nvPr/>
          </p:nvSpPr>
          <p:spPr>
            <a:xfrm>
              <a:off x="5297002" y="4098397"/>
              <a:ext cx="216010" cy="234755"/>
            </a:xfrm>
            <a:custGeom>
              <a:rect b="b" l="l" r="r" t="t"/>
              <a:pathLst>
                <a:path extrusionOk="0" h="15229" w="14013">
                  <a:moveTo>
                    <a:pt x="3466" y="0"/>
                  </a:moveTo>
                  <a:cubicBezTo>
                    <a:pt x="2463" y="5076"/>
                    <a:pt x="1308" y="10153"/>
                    <a:pt x="1" y="15229"/>
                  </a:cubicBezTo>
                  <a:lnTo>
                    <a:pt x="11277" y="15229"/>
                  </a:lnTo>
                  <a:lnTo>
                    <a:pt x="12615" y="7052"/>
                  </a:lnTo>
                  <a:cubicBezTo>
                    <a:pt x="13071" y="4712"/>
                    <a:pt x="13527" y="2341"/>
                    <a:pt x="14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65"/>
            <p:cNvSpPr/>
            <p:nvPr/>
          </p:nvSpPr>
          <p:spPr>
            <a:xfrm>
              <a:off x="5283420" y="4098397"/>
              <a:ext cx="214608" cy="230069"/>
            </a:xfrm>
            <a:custGeom>
              <a:rect b="b" l="l" r="r" t="t"/>
              <a:pathLst>
                <a:path extrusionOk="0" h="14925" w="13922">
                  <a:moveTo>
                    <a:pt x="3404" y="0"/>
                  </a:moveTo>
                  <a:cubicBezTo>
                    <a:pt x="2401" y="4985"/>
                    <a:pt x="1277" y="9940"/>
                    <a:pt x="0" y="14925"/>
                  </a:cubicBezTo>
                  <a:lnTo>
                    <a:pt x="11216" y="14925"/>
                  </a:lnTo>
                  <a:lnTo>
                    <a:pt x="12462" y="7387"/>
                  </a:lnTo>
                  <a:lnTo>
                    <a:pt x="13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65"/>
            <p:cNvSpPr/>
            <p:nvPr/>
          </p:nvSpPr>
          <p:spPr>
            <a:xfrm>
              <a:off x="5576286" y="3942352"/>
              <a:ext cx="331284" cy="523385"/>
            </a:xfrm>
            <a:custGeom>
              <a:rect b="b" l="l" r="r" t="t"/>
              <a:pathLst>
                <a:path extrusionOk="0" h="33953" w="21491">
                  <a:moveTo>
                    <a:pt x="21490" y="1"/>
                  </a:moveTo>
                  <a:lnTo>
                    <a:pt x="0" y="3314"/>
                  </a:lnTo>
                  <a:lnTo>
                    <a:pt x="0" y="33953"/>
                  </a:lnTo>
                  <a:lnTo>
                    <a:pt x="21490" y="25533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65"/>
            <p:cNvSpPr/>
            <p:nvPr/>
          </p:nvSpPr>
          <p:spPr>
            <a:xfrm>
              <a:off x="5576286" y="3942352"/>
              <a:ext cx="331284" cy="523385"/>
            </a:xfrm>
            <a:custGeom>
              <a:rect b="b" l="l" r="r" t="t"/>
              <a:pathLst>
                <a:path extrusionOk="0" h="33953" w="21491">
                  <a:moveTo>
                    <a:pt x="21490" y="1"/>
                  </a:moveTo>
                  <a:lnTo>
                    <a:pt x="0" y="3314"/>
                  </a:lnTo>
                  <a:lnTo>
                    <a:pt x="0" y="33953"/>
                  </a:lnTo>
                  <a:lnTo>
                    <a:pt x="8055" y="30791"/>
                  </a:lnTo>
                  <a:cubicBezTo>
                    <a:pt x="9089" y="29120"/>
                    <a:pt x="10122" y="27448"/>
                    <a:pt x="11156" y="25776"/>
                  </a:cubicBezTo>
                  <a:cubicBezTo>
                    <a:pt x="10882" y="25685"/>
                    <a:pt x="10609" y="25563"/>
                    <a:pt x="10335" y="25411"/>
                  </a:cubicBezTo>
                  <a:cubicBezTo>
                    <a:pt x="8754" y="24469"/>
                    <a:pt x="7934" y="22098"/>
                    <a:pt x="9058" y="20487"/>
                  </a:cubicBezTo>
                  <a:cubicBezTo>
                    <a:pt x="13162" y="14560"/>
                    <a:pt x="17417" y="8694"/>
                    <a:pt x="21490" y="2736"/>
                  </a:cubicBezTo>
                  <a:lnTo>
                    <a:pt x="21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65"/>
            <p:cNvSpPr/>
            <p:nvPr/>
          </p:nvSpPr>
          <p:spPr>
            <a:xfrm>
              <a:off x="5872435" y="4291918"/>
              <a:ext cx="34684" cy="57652"/>
            </a:xfrm>
            <a:custGeom>
              <a:rect b="b" l="l" r="r" t="t"/>
              <a:pathLst>
                <a:path extrusionOk="0" h="3740" w="2250">
                  <a:moveTo>
                    <a:pt x="2250" y="1"/>
                  </a:moveTo>
                  <a:cubicBezTo>
                    <a:pt x="1520" y="1247"/>
                    <a:pt x="760" y="2493"/>
                    <a:pt x="1" y="3739"/>
                  </a:cubicBezTo>
                  <a:lnTo>
                    <a:pt x="2250" y="2858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65"/>
            <p:cNvSpPr/>
            <p:nvPr/>
          </p:nvSpPr>
          <p:spPr>
            <a:xfrm>
              <a:off x="3201930" y="2438652"/>
              <a:ext cx="644732" cy="1911691"/>
            </a:xfrm>
            <a:custGeom>
              <a:rect b="b" l="l" r="r" t="t"/>
              <a:pathLst>
                <a:path extrusionOk="0" h="124015" w="41825">
                  <a:moveTo>
                    <a:pt x="0" y="0"/>
                  </a:moveTo>
                  <a:lnTo>
                    <a:pt x="0" y="124014"/>
                  </a:lnTo>
                  <a:lnTo>
                    <a:pt x="41825" y="124014"/>
                  </a:lnTo>
                  <a:lnTo>
                    <a:pt x="41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65"/>
            <p:cNvSpPr/>
            <p:nvPr/>
          </p:nvSpPr>
          <p:spPr>
            <a:xfrm>
              <a:off x="3245034" y="2438652"/>
              <a:ext cx="644748" cy="1911691"/>
            </a:xfrm>
            <a:custGeom>
              <a:rect b="b" l="l" r="r" t="t"/>
              <a:pathLst>
                <a:path extrusionOk="0" h="124015" w="41826">
                  <a:moveTo>
                    <a:pt x="1" y="0"/>
                  </a:moveTo>
                  <a:lnTo>
                    <a:pt x="1" y="124014"/>
                  </a:lnTo>
                  <a:lnTo>
                    <a:pt x="41825" y="124014"/>
                  </a:lnTo>
                  <a:lnTo>
                    <a:pt x="41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65"/>
            <p:cNvSpPr/>
            <p:nvPr/>
          </p:nvSpPr>
          <p:spPr>
            <a:xfrm>
              <a:off x="3281124" y="2493936"/>
              <a:ext cx="580082" cy="439050"/>
            </a:xfrm>
            <a:custGeom>
              <a:rect b="b" l="l" r="r" t="t"/>
              <a:pathLst>
                <a:path extrusionOk="0" h="28482" w="37631">
                  <a:moveTo>
                    <a:pt x="37235" y="366"/>
                  </a:moveTo>
                  <a:lnTo>
                    <a:pt x="37235" y="28117"/>
                  </a:lnTo>
                  <a:lnTo>
                    <a:pt x="395" y="28117"/>
                  </a:lnTo>
                  <a:lnTo>
                    <a:pt x="395" y="366"/>
                  </a:lnTo>
                  <a:close/>
                  <a:moveTo>
                    <a:pt x="0" y="1"/>
                  </a:moveTo>
                  <a:lnTo>
                    <a:pt x="0" y="28482"/>
                  </a:lnTo>
                  <a:lnTo>
                    <a:pt x="37630" y="28482"/>
                  </a:lnTo>
                  <a:lnTo>
                    <a:pt x="37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65"/>
            <p:cNvSpPr/>
            <p:nvPr/>
          </p:nvSpPr>
          <p:spPr>
            <a:xfrm>
              <a:off x="3281124" y="2947532"/>
              <a:ext cx="580082" cy="439512"/>
            </a:xfrm>
            <a:custGeom>
              <a:rect b="b" l="l" r="r" t="t"/>
              <a:pathLst>
                <a:path extrusionOk="0" h="28512" w="37631">
                  <a:moveTo>
                    <a:pt x="37235" y="396"/>
                  </a:moveTo>
                  <a:lnTo>
                    <a:pt x="37235" y="28117"/>
                  </a:lnTo>
                  <a:lnTo>
                    <a:pt x="395" y="28117"/>
                  </a:lnTo>
                  <a:lnTo>
                    <a:pt x="395" y="396"/>
                  </a:lnTo>
                  <a:close/>
                  <a:moveTo>
                    <a:pt x="0" y="1"/>
                  </a:moveTo>
                  <a:lnTo>
                    <a:pt x="0" y="28512"/>
                  </a:lnTo>
                  <a:lnTo>
                    <a:pt x="37630" y="28512"/>
                  </a:lnTo>
                  <a:lnTo>
                    <a:pt x="37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65"/>
            <p:cNvSpPr/>
            <p:nvPr/>
          </p:nvSpPr>
          <p:spPr>
            <a:xfrm>
              <a:off x="3281124" y="3401606"/>
              <a:ext cx="580082" cy="439512"/>
            </a:xfrm>
            <a:custGeom>
              <a:rect b="b" l="l" r="r" t="t"/>
              <a:pathLst>
                <a:path extrusionOk="0" h="28512" w="37631">
                  <a:moveTo>
                    <a:pt x="37235" y="395"/>
                  </a:moveTo>
                  <a:lnTo>
                    <a:pt x="37235" y="28116"/>
                  </a:lnTo>
                  <a:lnTo>
                    <a:pt x="395" y="28116"/>
                  </a:lnTo>
                  <a:lnTo>
                    <a:pt x="395" y="395"/>
                  </a:lnTo>
                  <a:close/>
                  <a:moveTo>
                    <a:pt x="0" y="0"/>
                  </a:moveTo>
                  <a:lnTo>
                    <a:pt x="0" y="28511"/>
                  </a:lnTo>
                  <a:lnTo>
                    <a:pt x="37630" y="28511"/>
                  </a:lnTo>
                  <a:lnTo>
                    <a:pt x="37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65"/>
            <p:cNvSpPr/>
            <p:nvPr/>
          </p:nvSpPr>
          <p:spPr>
            <a:xfrm>
              <a:off x="3281124" y="3855665"/>
              <a:ext cx="580082" cy="439050"/>
            </a:xfrm>
            <a:custGeom>
              <a:rect b="b" l="l" r="r" t="t"/>
              <a:pathLst>
                <a:path extrusionOk="0" h="28482" w="37631">
                  <a:moveTo>
                    <a:pt x="37235" y="365"/>
                  </a:moveTo>
                  <a:lnTo>
                    <a:pt x="37235" y="28116"/>
                  </a:lnTo>
                  <a:lnTo>
                    <a:pt x="395" y="28116"/>
                  </a:lnTo>
                  <a:lnTo>
                    <a:pt x="395" y="365"/>
                  </a:lnTo>
                  <a:close/>
                  <a:moveTo>
                    <a:pt x="0" y="0"/>
                  </a:moveTo>
                  <a:lnTo>
                    <a:pt x="0" y="28481"/>
                  </a:lnTo>
                  <a:lnTo>
                    <a:pt x="37630" y="28481"/>
                  </a:lnTo>
                  <a:lnTo>
                    <a:pt x="37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65"/>
            <p:cNvSpPr/>
            <p:nvPr/>
          </p:nvSpPr>
          <p:spPr>
            <a:xfrm>
              <a:off x="3835929" y="2638264"/>
              <a:ext cx="24387" cy="160270"/>
            </a:xfrm>
            <a:custGeom>
              <a:rect b="b" l="l" r="r" t="t"/>
              <a:pathLst>
                <a:path extrusionOk="0" h="10397" w="1582">
                  <a:moveTo>
                    <a:pt x="1581" y="1"/>
                  </a:moveTo>
                  <a:lnTo>
                    <a:pt x="1" y="1855"/>
                  </a:lnTo>
                  <a:lnTo>
                    <a:pt x="31" y="10396"/>
                  </a:lnTo>
                  <a:lnTo>
                    <a:pt x="1581" y="10396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65"/>
            <p:cNvSpPr/>
            <p:nvPr/>
          </p:nvSpPr>
          <p:spPr>
            <a:xfrm>
              <a:off x="3835929" y="3100771"/>
              <a:ext cx="24387" cy="160254"/>
            </a:xfrm>
            <a:custGeom>
              <a:rect b="b" l="l" r="r" t="t"/>
              <a:pathLst>
                <a:path extrusionOk="0" h="10396" w="1582">
                  <a:moveTo>
                    <a:pt x="1581" y="0"/>
                  </a:moveTo>
                  <a:lnTo>
                    <a:pt x="1" y="1854"/>
                  </a:lnTo>
                  <a:lnTo>
                    <a:pt x="31" y="10396"/>
                  </a:lnTo>
                  <a:lnTo>
                    <a:pt x="1581" y="10396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65"/>
            <p:cNvSpPr/>
            <p:nvPr/>
          </p:nvSpPr>
          <p:spPr>
            <a:xfrm>
              <a:off x="3835929" y="3559979"/>
              <a:ext cx="24387" cy="159792"/>
            </a:xfrm>
            <a:custGeom>
              <a:rect b="b" l="l" r="r" t="t"/>
              <a:pathLst>
                <a:path extrusionOk="0" h="10366" w="1582">
                  <a:moveTo>
                    <a:pt x="1581" y="1"/>
                  </a:moveTo>
                  <a:lnTo>
                    <a:pt x="1" y="1855"/>
                  </a:lnTo>
                  <a:lnTo>
                    <a:pt x="31" y="10366"/>
                  </a:lnTo>
                  <a:lnTo>
                    <a:pt x="1581" y="10366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65"/>
            <p:cNvSpPr/>
            <p:nvPr/>
          </p:nvSpPr>
          <p:spPr>
            <a:xfrm>
              <a:off x="3835929" y="4028576"/>
              <a:ext cx="24387" cy="159792"/>
            </a:xfrm>
            <a:custGeom>
              <a:rect b="b" l="l" r="r" t="t"/>
              <a:pathLst>
                <a:path extrusionOk="0" h="10366" w="1582">
                  <a:moveTo>
                    <a:pt x="1581" y="0"/>
                  </a:moveTo>
                  <a:lnTo>
                    <a:pt x="1" y="1855"/>
                  </a:lnTo>
                  <a:lnTo>
                    <a:pt x="31" y="10365"/>
                  </a:lnTo>
                  <a:lnTo>
                    <a:pt x="1581" y="10365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65"/>
            <p:cNvSpPr/>
            <p:nvPr/>
          </p:nvSpPr>
          <p:spPr>
            <a:xfrm>
              <a:off x="3631153" y="2512805"/>
              <a:ext cx="188849" cy="183916"/>
            </a:xfrm>
            <a:custGeom>
              <a:rect b="b" l="l" r="r" t="t"/>
              <a:pathLst>
                <a:path extrusionOk="0" h="11931" w="12251">
                  <a:moveTo>
                    <a:pt x="6126" y="0"/>
                  </a:moveTo>
                  <a:cubicBezTo>
                    <a:pt x="5829" y="0"/>
                    <a:pt x="5533" y="160"/>
                    <a:pt x="5411" y="479"/>
                  </a:cubicBezTo>
                  <a:lnTo>
                    <a:pt x="5320" y="692"/>
                  </a:lnTo>
                  <a:cubicBezTo>
                    <a:pt x="5183" y="986"/>
                    <a:pt x="4906" y="1154"/>
                    <a:pt x="4621" y="1154"/>
                  </a:cubicBezTo>
                  <a:cubicBezTo>
                    <a:pt x="4464" y="1154"/>
                    <a:pt x="4305" y="1103"/>
                    <a:pt x="4165" y="996"/>
                  </a:cubicBezTo>
                  <a:lnTo>
                    <a:pt x="3983" y="874"/>
                  </a:lnTo>
                  <a:cubicBezTo>
                    <a:pt x="3836" y="760"/>
                    <a:pt x="3673" y="709"/>
                    <a:pt x="3516" y="709"/>
                  </a:cubicBezTo>
                  <a:cubicBezTo>
                    <a:pt x="3089" y="709"/>
                    <a:pt x="2700" y="1084"/>
                    <a:pt x="2767" y="1573"/>
                  </a:cubicBezTo>
                  <a:lnTo>
                    <a:pt x="2797" y="1817"/>
                  </a:lnTo>
                  <a:cubicBezTo>
                    <a:pt x="2881" y="2261"/>
                    <a:pt x="2533" y="2679"/>
                    <a:pt x="2079" y="2679"/>
                  </a:cubicBezTo>
                  <a:cubicBezTo>
                    <a:pt x="2035" y="2679"/>
                    <a:pt x="1991" y="2676"/>
                    <a:pt x="1946" y="2668"/>
                  </a:cubicBezTo>
                  <a:lnTo>
                    <a:pt x="1703" y="2668"/>
                  </a:lnTo>
                  <a:cubicBezTo>
                    <a:pt x="1666" y="2663"/>
                    <a:pt x="1629" y="2660"/>
                    <a:pt x="1594" y="2660"/>
                  </a:cubicBezTo>
                  <a:cubicBezTo>
                    <a:pt x="990" y="2660"/>
                    <a:pt x="631" y="3365"/>
                    <a:pt x="1004" y="3853"/>
                  </a:cubicBezTo>
                  <a:lnTo>
                    <a:pt x="1156" y="4066"/>
                  </a:lnTo>
                  <a:cubicBezTo>
                    <a:pt x="1429" y="4461"/>
                    <a:pt x="1277" y="5008"/>
                    <a:pt x="852" y="5190"/>
                  </a:cubicBezTo>
                  <a:lnTo>
                    <a:pt x="639" y="5312"/>
                  </a:lnTo>
                  <a:cubicBezTo>
                    <a:pt x="1" y="5555"/>
                    <a:pt x="1" y="6437"/>
                    <a:pt x="639" y="6710"/>
                  </a:cubicBezTo>
                  <a:lnTo>
                    <a:pt x="852" y="6801"/>
                  </a:lnTo>
                  <a:cubicBezTo>
                    <a:pt x="1277" y="6984"/>
                    <a:pt x="1429" y="7531"/>
                    <a:pt x="1156" y="7926"/>
                  </a:cubicBezTo>
                  <a:lnTo>
                    <a:pt x="1004" y="8139"/>
                  </a:lnTo>
                  <a:cubicBezTo>
                    <a:pt x="624" y="8636"/>
                    <a:pt x="1003" y="9358"/>
                    <a:pt x="1628" y="9358"/>
                  </a:cubicBezTo>
                  <a:cubicBezTo>
                    <a:pt x="1653" y="9358"/>
                    <a:pt x="1678" y="9357"/>
                    <a:pt x="1703" y="9355"/>
                  </a:cubicBezTo>
                  <a:lnTo>
                    <a:pt x="1946" y="9324"/>
                  </a:lnTo>
                  <a:cubicBezTo>
                    <a:pt x="1979" y="9320"/>
                    <a:pt x="2012" y="9318"/>
                    <a:pt x="2045" y="9318"/>
                  </a:cubicBezTo>
                  <a:cubicBezTo>
                    <a:pt x="2488" y="9318"/>
                    <a:pt x="2854" y="9694"/>
                    <a:pt x="2797" y="10175"/>
                  </a:cubicBezTo>
                  <a:lnTo>
                    <a:pt x="2797" y="10388"/>
                  </a:lnTo>
                  <a:cubicBezTo>
                    <a:pt x="2730" y="10861"/>
                    <a:pt x="3130" y="11235"/>
                    <a:pt x="3565" y="11235"/>
                  </a:cubicBezTo>
                  <a:cubicBezTo>
                    <a:pt x="3716" y="11235"/>
                    <a:pt x="3872" y="11189"/>
                    <a:pt x="4013" y="11087"/>
                  </a:cubicBezTo>
                  <a:lnTo>
                    <a:pt x="4195" y="10935"/>
                  </a:lnTo>
                  <a:cubicBezTo>
                    <a:pt x="4335" y="10828"/>
                    <a:pt x="4494" y="10777"/>
                    <a:pt x="4651" y="10777"/>
                  </a:cubicBezTo>
                  <a:cubicBezTo>
                    <a:pt x="4936" y="10777"/>
                    <a:pt x="5213" y="10945"/>
                    <a:pt x="5350" y="11239"/>
                  </a:cubicBezTo>
                  <a:lnTo>
                    <a:pt x="5442" y="11452"/>
                  </a:lnTo>
                  <a:cubicBezTo>
                    <a:pt x="5563" y="11771"/>
                    <a:pt x="5844" y="11931"/>
                    <a:pt x="6129" y="11931"/>
                  </a:cubicBezTo>
                  <a:cubicBezTo>
                    <a:pt x="6414" y="11931"/>
                    <a:pt x="6703" y="11771"/>
                    <a:pt x="6840" y="11452"/>
                  </a:cubicBezTo>
                  <a:lnTo>
                    <a:pt x="6931" y="11239"/>
                  </a:lnTo>
                  <a:cubicBezTo>
                    <a:pt x="7049" y="10945"/>
                    <a:pt x="7331" y="10777"/>
                    <a:pt x="7623" y="10777"/>
                  </a:cubicBezTo>
                  <a:cubicBezTo>
                    <a:pt x="7783" y="10777"/>
                    <a:pt x="7946" y="10828"/>
                    <a:pt x="8086" y="10935"/>
                  </a:cubicBezTo>
                  <a:lnTo>
                    <a:pt x="8268" y="11087"/>
                  </a:lnTo>
                  <a:cubicBezTo>
                    <a:pt x="8402" y="11189"/>
                    <a:pt x="8552" y="11235"/>
                    <a:pt x="8699" y="11235"/>
                  </a:cubicBezTo>
                  <a:cubicBezTo>
                    <a:pt x="9123" y="11235"/>
                    <a:pt x="9529" y="10861"/>
                    <a:pt x="9484" y="10388"/>
                  </a:cubicBezTo>
                  <a:lnTo>
                    <a:pt x="9454" y="10145"/>
                  </a:lnTo>
                  <a:cubicBezTo>
                    <a:pt x="9397" y="9664"/>
                    <a:pt x="9763" y="9288"/>
                    <a:pt x="10206" y="9288"/>
                  </a:cubicBezTo>
                  <a:cubicBezTo>
                    <a:pt x="10239" y="9288"/>
                    <a:pt x="10272" y="9290"/>
                    <a:pt x="10305" y="9294"/>
                  </a:cubicBezTo>
                  <a:lnTo>
                    <a:pt x="10548" y="9324"/>
                  </a:lnTo>
                  <a:cubicBezTo>
                    <a:pt x="10572" y="9327"/>
                    <a:pt x="10596" y="9328"/>
                    <a:pt x="10620" y="9328"/>
                  </a:cubicBezTo>
                  <a:cubicBezTo>
                    <a:pt x="11220" y="9328"/>
                    <a:pt x="11627" y="8605"/>
                    <a:pt x="11247" y="8108"/>
                  </a:cubicBezTo>
                  <a:lnTo>
                    <a:pt x="11095" y="7896"/>
                  </a:lnTo>
                  <a:cubicBezTo>
                    <a:pt x="10822" y="7500"/>
                    <a:pt x="10943" y="6953"/>
                    <a:pt x="11399" y="6771"/>
                  </a:cubicBezTo>
                  <a:lnTo>
                    <a:pt x="11612" y="6680"/>
                  </a:lnTo>
                  <a:cubicBezTo>
                    <a:pt x="12250" y="6406"/>
                    <a:pt x="12250" y="5525"/>
                    <a:pt x="11612" y="5282"/>
                  </a:cubicBezTo>
                  <a:lnTo>
                    <a:pt x="11399" y="5160"/>
                  </a:lnTo>
                  <a:cubicBezTo>
                    <a:pt x="10943" y="4978"/>
                    <a:pt x="10822" y="4431"/>
                    <a:pt x="11095" y="4035"/>
                  </a:cubicBezTo>
                  <a:lnTo>
                    <a:pt x="11247" y="3853"/>
                  </a:lnTo>
                  <a:cubicBezTo>
                    <a:pt x="11620" y="3336"/>
                    <a:pt x="11234" y="2630"/>
                    <a:pt x="10653" y="2630"/>
                  </a:cubicBezTo>
                  <a:cubicBezTo>
                    <a:pt x="10618" y="2630"/>
                    <a:pt x="10584" y="2632"/>
                    <a:pt x="10548" y="2637"/>
                  </a:cubicBezTo>
                  <a:lnTo>
                    <a:pt x="10305" y="2668"/>
                  </a:lnTo>
                  <a:cubicBezTo>
                    <a:pt x="10287" y="2669"/>
                    <a:pt x="10270" y="2669"/>
                    <a:pt x="10252" y="2669"/>
                  </a:cubicBezTo>
                  <a:cubicBezTo>
                    <a:pt x="9788" y="2669"/>
                    <a:pt x="9395" y="2285"/>
                    <a:pt x="9454" y="1817"/>
                  </a:cubicBezTo>
                  <a:lnTo>
                    <a:pt x="9484" y="1573"/>
                  </a:lnTo>
                  <a:cubicBezTo>
                    <a:pt x="9529" y="1082"/>
                    <a:pt x="9131" y="722"/>
                    <a:pt x="8712" y="722"/>
                  </a:cubicBezTo>
                  <a:cubicBezTo>
                    <a:pt x="8560" y="722"/>
                    <a:pt x="8406" y="769"/>
                    <a:pt x="8268" y="874"/>
                  </a:cubicBezTo>
                  <a:lnTo>
                    <a:pt x="8086" y="1026"/>
                  </a:lnTo>
                  <a:cubicBezTo>
                    <a:pt x="7953" y="1119"/>
                    <a:pt x="7798" y="1162"/>
                    <a:pt x="7646" y="1162"/>
                  </a:cubicBezTo>
                  <a:cubicBezTo>
                    <a:pt x="7346" y="1162"/>
                    <a:pt x="7052" y="994"/>
                    <a:pt x="6931" y="692"/>
                  </a:cubicBezTo>
                  <a:lnTo>
                    <a:pt x="6840" y="479"/>
                  </a:lnTo>
                  <a:cubicBezTo>
                    <a:pt x="6718" y="160"/>
                    <a:pt x="6422" y="0"/>
                    <a:pt x="6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65"/>
            <p:cNvSpPr/>
            <p:nvPr/>
          </p:nvSpPr>
          <p:spPr>
            <a:xfrm>
              <a:off x="3640865" y="2560488"/>
              <a:ext cx="177257" cy="96652"/>
            </a:xfrm>
            <a:custGeom>
              <a:rect b="b" l="l" r="r" t="t"/>
              <a:pathLst>
                <a:path extrusionOk="0" h="6270" w="11499">
                  <a:moveTo>
                    <a:pt x="10678" y="0"/>
                  </a:moveTo>
                  <a:lnTo>
                    <a:pt x="10678" y="0"/>
                  </a:lnTo>
                  <a:cubicBezTo>
                    <a:pt x="7243" y="1277"/>
                    <a:pt x="3809" y="2553"/>
                    <a:pt x="344" y="3769"/>
                  </a:cubicBezTo>
                  <a:cubicBezTo>
                    <a:pt x="708" y="4012"/>
                    <a:pt x="799" y="4499"/>
                    <a:pt x="526" y="4833"/>
                  </a:cubicBezTo>
                  <a:lnTo>
                    <a:pt x="374" y="5046"/>
                  </a:lnTo>
                  <a:cubicBezTo>
                    <a:pt x="1" y="5563"/>
                    <a:pt x="387" y="6269"/>
                    <a:pt x="994" y="6269"/>
                  </a:cubicBezTo>
                  <a:cubicBezTo>
                    <a:pt x="1030" y="6269"/>
                    <a:pt x="1066" y="6267"/>
                    <a:pt x="1103" y="6262"/>
                  </a:cubicBezTo>
                  <a:lnTo>
                    <a:pt x="1316" y="6231"/>
                  </a:lnTo>
                  <a:lnTo>
                    <a:pt x="1377" y="6231"/>
                  </a:lnTo>
                  <a:cubicBezTo>
                    <a:pt x="3930" y="5350"/>
                    <a:pt x="6514" y="4499"/>
                    <a:pt x="9097" y="3678"/>
                  </a:cubicBezTo>
                  <a:lnTo>
                    <a:pt x="11438" y="2948"/>
                  </a:lnTo>
                  <a:cubicBezTo>
                    <a:pt x="11499" y="2645"/>
                    <a:pt x="11316" y="2310"/>
                    <a:pt x="11012" y="2189"/>
                  </a:cubicBezTo>
                  <a:lnTo>
                    <a:pt x="10769" y="2097"/>
                  </a:lnTo>
                  <a:cubicBezTo>
                    <a:pt x="10344" y="1885"/>
                    <a:pt x="10192" y="1338"/>
                    <a:pt x="10465" y="942"/>
                  </a:cubicBezTo>
                  <a:lnTo>
                    <a:pt x="10617" y="760"/>
                  </a:lnTo>
                  <a:cubicBezTo>
                    <a:pt x="10769" y="547"/>
                    <a:pt x="10800" y="243"/>
                    <a:pt x="106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65"/>
            <p:cNvSpPr/>
            <p:nvPr/>
          </p:nvSpPr>
          <p:spPr>
            <a:xfrm>
              <a:off x="3327049" y="3880039"/>
              <a:ext cx="242247" cy="201012"/>
            </a:xfrm>
            <a:custGeom>
              <a:rect b="b" l="l" r="r" t="t"/>
              <a:pathLst>
                <a:path extrusionOk="0" h="13040" w="15715">
                  <a:moveTo>
                    <a:pt x="2280" y="0"/>
                  </a:moveTo>
                  <a:cubicBezTo>
                    <a:pt x="1033" y="0"/>
                    <a:pt x="0" y="1003"/>
                    <a:pt x="0" y="2280"/>
                  </a:cubicBezTo>
                  <a:lnTo>
                    <a:pt x="0" y="10760"/>
                  </a:lnTo>
                  <a:cubicBezTo>
                    <a:pt x="0" y="12037"/>
                    <a:pt x="1033" y="13040"/>
                    <a:pt x="2280" y="13040"/>
                  </a:cubicBezTo>
                  <a:lnTo>
                    <a:pt x="13435" y="13040"/>
                  </a:lnTo>
                  <a:cubicBezTo>
                    <a:pt x="14681" y="13040"/>
                    <a:pt x="15715" y="12037"/>
                    <a:pt x="15715" y="10760"/>
                  </a:cubicBezTo>
                  <a:lnTo>
                    <a:pt x="15715" y="2280"/>
                  </a:lnTo>
                  <a:cubicBezTo>
                    <a:pt x="15715" y="1003"/>
                    <a:pt x="14681" y="0"/>
                    <a:pt x="13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65"/>
            <p:cNvSpPr/>
            <p:nvPr/>
          </p:nvSpPr>
          <p:spPr>
            <a:xfrm>
              <a:off x="3350004" y="3899248"/>
              <a:ext cx="196341" cy="162597"/>
            </a:xfrm>
            <a:custGeom>
              <a:rect b="b" l="l" r="r" t="t"/>
              <a:pathLst>
                <a:path extrusionOk="0" h="10548" w="12737">
                  <a:moveTo>
                    <a:pt x="1855" y="0"/>
                  </a:moveTo>
                  <a:cubicBezTo>
                    <a:pt x="821" y="0"/>
                    <a:pt x="0" y="821"/>
                    <a:pt x="0" y="1824"/>
                  </a:cubicBezTo>
                  <a:lnTo>
                    <a:pt x="0" y="8724"/>
                  </a:lnTo>
                  <a:cubicBezTo>
                    <a:pt x="0" y="9727"/>
                    <a:pt x="821" y="10548"/>
                    <a:pt x="1855" y="10548"/>
                  </a:cubicBezTo>
                  <a:lnTo>
                    <a:pt x="10882" y="10548"/>
                  </a:lnTo>
                  <a:cubicBezTo>
                    <a:pt x="11916" y="10548"/>
                    <a:pt x="12736" y="9727"/>
                    <a:pt x="12736" y="8724"/>
                  </a:cubicBezTo>
                  <a:lnTo>
                    <a:pt x="12736" y="1824"/>
                  </a:lnTo>
                  <a:cubicBezTo>
                    <a:pt x="12736" y="821"/>
                    <a:pt x="11916" y="0"/>
                    <a:pt x="10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65"/>
            <p:cNvSpPr/>
            <p:nvPr/>
          </p:nvSpPr>
          <p:spPr>
            <a:xfrm>
              <a:off x="3371094" y="3912367"/>
              <a:ext cx="166821" cy="131675"/>
            </a:xfrm>
            <a:custGeom>
              <a:rect b="b" l="l" r="r" t="t"/>
              <a:pathLst>
                <a:path extrusionOk="0" h="8542" w="10822">
                  <a:moveTo>
                    <a:pt x="9028" y="0"/>
                  </a:moveTo>
                  <a:cubicBezTo>
                    <a:pt x="5867" y="1368"/>
                    <a:pt x="2857" y="3010"/>
                    <a:pt x="0" y="4924"/>
                  </a:cubicBezTo>
                  <a:lnTo>
                    <a:pt x="3405" y="8542"/>
                  </a:lnTo>
                  <a:cubicBezTo>
                    <a:pt x="5958" y="6718"/>
                    <a:pt x="8420" y="4803"/>
                    <a:pt x="10821" y="2797"/>
                  </a:cubicBezTo>
                  <a:lnTo>
                    <a:pt x="90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65"/>
            <p:cNvSpPr/>
            <p:nvPr/>
          </p:nvSpPr>
          <p:spPr>
            <a:xfrm>
              <a:off x="3306422" y="2498144"/>
              <a:ext cx="220712" cy="232397"/>
            </a:xfrm>
            <a:custGeom>
              <a:rect b="b" l="l" r="r" t="t"/>
              <a:pathLst>
                <a:path extrusionOk="0" h="15076" w="14318">
                  <a:moveTo>
                    <a:pt x="7712" y="1"/>
                  </a:moveTo>
                  <a:cubicBezTo>
                    <a:pt x="6348" y="1"/>
                    <a:pt x="4974" y="382"/>
                    <a:pt x="3830" y="1126"/>
                  </a:cubicBezTo>
                  <a:cubicBezTo>
                    <a:pt x="1308" y="2768"/>
                    <a:pt x="1" y="5929"/>
                    <a:pt x="213" y="8938"/>
                  </a:cubicBezTo>
                  <a:cubicBezTo>
                    <a:pt x="365" y="10792"/>
                    <a:pt x="1095" y="12676"/>
                    <a:pt x="2554" y="13831"/>
                  </a:cubicBezTo>
                  <a:cubicBezTo>
                    <a:pt x="3620" y="14648"/>
                    <a:pt x="4923" y="15075"/>
                    <a:pt x="6249" y="15075"/>
                  </a:cubicBezTo>
                  <a:cubicBezTo>
                    <a:pt x="6699" y="15075"/>
                    <a:pt x="7152" y="15026"/>
                    <a:pt x="7600" y="14926"/>
                  </a:cubicBezTo>
                  <a:cubicBezTo>
                    <a:pt x="9332" y="14531"/>
                    <a:pt x="10882" y="13558"/>
                    <a:pt x="12037" y="12190"/>
                  </a:cubicBezTo>
                  <a:cubicBezTo>
                    <a:pt x="13314" y="10731"/>
                    <a:pt x="14074" y="8877"/>
                    <a:pt x="14226" y="6932"/>
                  </a:cubicBezTo>
                  <a:cubicBezTo>
                    <a:pt x="14317" y="4986"/>
                    <a:pt x="13588" y="3071"/>
                    <a:pt x="12189" y="1704"/>
                  </a:cubicBezTo>
                  <a:cubicBezTo>
                    <a:pt x="10992" y="557"/>
                    <a:pt x="9359" y="1"/>
                    <a:pt x="7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65"/>
            <p:cNvSpPr/>
            <p:nvPr/>
          </p:nvSpPr>
          <p:spPr>
            <a:xfrm>
              <a:off x="3322825" y="2515411"/>
              <a:ext cx="187909" cy="197913"/>
            </a:xfrm>
            <a:custGeom>
              <a:rect b="b" l="l" r="r" t="t"/>
              <a:pathLst>
                <a:path extrusionOk="0" h="12839" w="12190">
                  <a:moveTo>
                    <a:pt x="6606" y="0"/>
                  </a:moveTo>
                  <a:cubicBezTo>
                    <a:pt x="5441" y="0"/>
                    <a:pt x="4265" y="329"/>
                    <a:pt x="3283" y="979"/>
                  </a:cubicBezTo>
                  <a:cubicBezTo>
                    <a:pt x="1156" y="2377"/>
                    <a:pt x="0" y="5052"/>
                    <a:pt x="183" y="7605"/>
                  </a:cubicBezTo>
                  <a:cubicBezTo>
                    <a:pt x="304" y="9186"/>
                    <a:pt x="943" y="10797"/>
                    <a:pt x="2189" y="11800"/>
                  </a:cubicBezTo>
                  <a:cubicBezTo>
                    <a:pt x="3095" y="12480"/>
                    <a:pt x="4188" y="12838"/>
                    <a:pt x="5315" y="12838"/>
                  </a:cubicBezTo>
                  <a:cubicBezTo>
                    <a:pt x="5699" y="12838"/>
                    <a:pt x="6088" y="12797"/>
                    <a:pt x="6475" y="12711"/>
                  </a:cubicBezTo>
                  <a:cubicBezTo>
                    <a:pt x="7934" y="12377"/>
                    <a:pt x="9271" y="11556"/>
                    <a:pt x="10274" y="10371"/>
                  </a:cubicBezTo>
                  <a:cubicBezTo>
                    <a:pt x="11368" y="9125"/>
                    <a:pt x="12007" y="7544"/>
                    <a:pt x="12128" y="5903"/>
                  </a:cubicBezTo>
                  <a:cubicBezTo>
                    <a:pt x="12189" y="4231"/>
                    <a:pt x="11581" y="2620"/>
                    <a:pt x="10396" y="1435"/>
                  </a:cubicBezTo>
                  <a:cubicBezTo>
                    <a:pt x="9385" y="473"/>
                    <a:pt x="8003" y="0"/>
                    <a:pt x="6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65"/>
            <p:cNvSpPr/>
            <p:nvPr/>
          </p:nvSpPr>
          <p:spPr>
            <a:xfrm>
              <a:off x="3323766" y="2522533"/>
              <a:ext cx="186969" cy="166806"/>
            </a:xfrm>
            <a:custGeom>
              <a:rect b="b" l="l" r="r" t="t"/>
              <a:pathLst>
                <a:path extrusionOk="0" h="10821" w="12129">
                  <a:moveTo>
                    <a:pt x="8785" y="0"/>
                  </a:moveTo>
                  <a:cubicBezTo>
                    <a:pt x="6292" y="760"/>
                    <a:pt x="3830" y="1550"/>
                    <a:pt x="1368" y="2401"/>
                  </a:cubicBezTo>
                  <a:cubicBezTo>
                    <a:pt x="456" y="3800"/>
                    <a:pt x="0" y="5471"/>
                    <a:pt x="152" y="7173"/>
                  </a:cubicBezTo>
                  <a:cubicBezTo>
                    <a:pt x="213" y="8511"/>
                    <a:pt x="730" y="9787"/>
                    <a:pt x="1581" y="10821"/>
                  </a:cubicBezTo>
                  <a:cubicBezTo>
                    <a:pt x="4833" y="9666"/>
                    <a:pt x="8055" y="8511"/>
                    <a:pt x="11277" y="7386"/>
                  </a:cubicBezTo>
                  <a:lnTo>
                    <a:pt x="11733" y="7265"/>
                  </a:lnTo>
                  <a:cubicBezTo>
                    <a:pt x="11915" y="6657"/>
                    <a:pt x="12007" y="6049"/>
                    <a:pt x="12037" y="5441"/>
                  </a:cubicBezTo>
                  <a:cubicBezTo>
                    <a:pt x="12128" y="3800"/>
                    <a:pt x="11520" y="2158"/>
                    <a:pt x="10335" y="1003"/>
                  </a:cubicBezTo>
                  <a:cubicBezTo>
                    <a:pt x="9879" y="578"/>
                    <a:pt x="9362" y="243"/>
                    <a:pt x="8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65"/>
            <p:cNvSpPr/>
            <p:nvPr/>
          </p:nvSpPr>
          <p:spPr>
            <a:xfrm>
              <a:off x="3318139" y="2987707"/>
              <a:ext cx="370638" cy="324594"/>
            </a:xfrm>
            <a:custGeom>
              <a:rect b="b" l="l" r="r" t="t"/>
              <a:pathLst>
                <a:path extrusionOk="0" h="21057" w="24044">
                  <a:moveTo>
                    <a:pt x="12349" y="0"/>
                  </a:moveTo>
                  <a:cubicBezTo>
                    <a:pt x="9416" y="0"/>
                    <a:pt x="6517" y="833"/>
                    <a:pt x="4347" y="2775"/>
                  </a:cubicBezTo>
                  <a:cubicBezTo>
                    <a:pt x="821" y="5875"/>
                    <a:pt x="1" y="11529"/>
                    <a:pt x="2341" y="15602"/>
                  </a:cubicBezTo>
                  <a:cubicBezTo>
                    <a:pt x="4289" y="18993"/>
                    <a:pt x="8197" y="21056"/>
                    <a:pt x="12099" y="21056"/>
                  </a:cubicBezTo>
                  <a:cubicBezTo>
                    <a:pt x="12885" y="21056"/>
                    <a:pt x="13670" y="20973"/>
                    <a:pt x="14438" y="20799"/>
                  </a:cubicBezTo>
                  <a:cubicBezTo>
                    <a:pt x="19028" y="19766"/>
                    <a:pt x="22737" y="15754"/>
                    <a:pt x="23588" y="11164"/>
                  </a:cubicBezTo>
                  <a:cubicBezTo>
                    <a:pt x="24044" y="8520"/>
                    <a:pt x="23618" y="5632"/>
                    <a:pt x="21916" y="3596"/>
                  </a:cubicBezTo>
                  <a:cubicBezTo>
                    <a:pt x="20548" y="1985"/>
                    <a:pt x="18481" y="1073"/>
                    <a:pt x="16445" y="526"/>
                  </a:cubicBezTo>
                  <a:cubicBezTo>
                    <a:pt x="15121" y="185"/>
                    <a:pt x="13731" y="0"/>
                    <a:pt x="12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65"/>
            <p:cNvSpPr/>
            <p:nvPr/>
          </p:nvSpPr>
          <p:spPr>
            <a:xfrm>
              <a:off x="3320482" y="3040323"/>
              <a:ext cx="368295" cy="218816"/>
            </a:xfrm>
            <a:custGeom>
              <a:rect b="b" l="l" r="r" t="t"/>
              <a:pathLst>
                <a:path extrusionOk="0" h="14195" w="23892">
                  <a:moveTo>
                    <a:pt x="3526" y="0"/>
                  </a:moveTo>
                  <a:cubicBezTo>
                    <a:pt x="578" y="3192"/>
                    <a:pt x="1" y="8389"/>
                    <a:pt x="2189" y="12189"/>
                  </a:cubicBezTo>
                  <a:cubicBezTo>
                    <a:pt x="2615" y="12918"/>
                    <a:pt x="3131" y="13587"/>
                    <a:pt x="3709" y="14195"/>
                  </a:cubicBezTo>
                  <a:lnTo>
                    <a:pt x="19970" y="14195"/>
                  </a:lnTo>
                  <a:cubicBezTo>
                    <a:pt x="21733" y="12432"/>
                    <a:pt x="22949" y="10183"/>
                    <a:pt x="23436" y="7721"/>
                  </a:cubicBezTo>
                  <a:cubicBezTo>
                    <a:pt x="23892" y="5107"/>
                    <a:pt x="23466" y="2219"/>
                    <a:pt x="21764" y="183"/>
                  </a:cubicBezTo>
                  <a:cubicBezTo>
                    <a:pt x="21703" y="122"/>
                    <a:pt x="21642" y="61"/>
                    <a:pt x="21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65"/>
            <p:cNvSpPr/>
            <p:nvPr/>
          </p:nvSpPr>
          <p:spPr>
            <a:xfrm>
              <a:off x="3323766" y="3417532"/>
              <a:ext cx="417022" cy="176193"/>
            </a:xfrm>
            <a:custGeom>
              <a:rect b="b" l="l" r="r" t="t"/>
              <a:pathLst>
                <a:path extrusionOk="0" h="11430" w="27053">
                  <a:moveTo>
                    <a:pt x="27052" y="1"/>
                  </a:moveTo>
                  <a:lnTo>
                    <a:pt x="27052" y="1"/>
                  </a:lnTo>
                  <a:cubicBezTo>
                    <a:pt x="17995" y="761"/>
                    <a:pt x="8997" y="1824"/>
                    <a:pt x="0" y="3253"/>
                  </a:cubicBezTo>
                  <a:lnTo>
                    <a:pt x="1277" y="11429"/>
                  </a:lnTo>
                  <a:lnTo>
                    <a:pt x="26566" y="8207"/>
                  </a:lnTo>
                  <a:cubicBezTo>
                    <a:pt x="26718" y="5472"/>
                    <a:pt x="26900" y="2736"/>
                    <a:pt x="270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65"/>
            <p:cNvSpPr/>
            <p:nvPr/>
          </p:nvSpPr>
          <p:spPr>
            <a:xfrm>
              <a:off x="3343437" y="3433287"/>
              <a:ext cx="378608" cy="144531"/>
            </a:xfrm>
            <a:custGeom>
              <a:rect b="b" l="l" r="r" t="t"/>
              <a:pathLst>
                <a:path extrusionOk="0" h="9376" w="24561">
                  <a:moveTo>
                    <a:pt x="23041" y="346"/>
                  </a:moveTo>
                  <a:cubicBezTo>
                    <a:pt x="23375" y="346"/>
                    <a:pt x="23710" y="468"/>
                    <a:pt x="23953" y="711"/>
                  </a:cubicBezTo>
                  <a:cubicBezTo>
                    <a:pt x="24105" y="894"/>
                    <a:pt x="24196" y="1137"/>
                    <a:pt x="24196" y="1410"/>
                  </a:cubicBezTo>
                  <a:lnTo>
                    <a:pt x="23892" y="5726"/>
                  </a:lnTo>
                  <a:cubicBezTo>
                    <a:pt x="23831" y="6213"/>
                    <a:pt x="23436" y="6608"/>
                    <a:pt x="22919" y="6638"/>
                  </a:cubicBezTo>
                  <a:lnTo>
                    <a:pt x="2463" y="8979"/>
                  </a:lnTo>
                  <a:cubicBezTo>
                    <a:pt x="2406" y="8988"/>
                    <a:pt x="2350" y="8993"/>
                    <a:pt x="2294" y="8993"/>
                  </a:cubicBezTo>
                  <a:cubicBezTo>
                    <a:pt x="1807" y="8993"/>
                    <a:pt x="1353" y="8649"/>
                    <a:pt x="1217" y="8158"/>
                  </a:cubicBezTo>
                  <a:lnTo>
                    <a:pt x="457" y="3812"/>
                  </a:lnTo>
                  <a:cubicBezTo>
                    <a:pt x="426" y="3568"/>
                    <a:pt x="487" y="3325"/>
                    <a:pt x="639" y="3143"/>
                  </a:cubicBezTo>
                  <a:cubicBezTo>
                    <a:pt x="822" y="2900"/>
                    <a:pt x="1095" y="2717"/>
                    <a:pt x="1399" y="2687"/>
                  </a:cubicBezTo>
                  <a:cubicBezTo>
                    <a:pt x="8512" y="1714"/>
                    <a:pt x="15776" y="924"/>
                    <a:pt x="22950" y="346"/>
                  </a:cubicBezTo>
                  <a:close/>
                  <a:moveTo>
                    <a:pt x="23096" y="0"/>
                  </a:moveTo>
                  <a:cubicBezTo>
                    <a:pt x="23037" y="0"/>
                    <a:pt x="22978" y="4"/>
                    <a:pt x="22919" y="12"/>
                  </a:cubicBezTo>
                  <a:cubicBezTo>
                    <a:pt x="15715" y="559"/>
                    <a:pt x="8451" y="1349"/>
                    <a:pt x="1308" y="2322"/>
                  </a:cubicBezTo>
                  <a:cubicBezTo>
                    <a:pt x="913" y="2383"/>
                    <a:pt x="548" y="2596"/>
                    <a:pt x="305" y="2930"/>
                  </a:cubicBezTo>
                  <a:cubicBezTo>
                    <a:pt x="92" y="3204"/>
                    <a:pt x="1" y="3568"/>
                    <a:pt x="62" y="3903"/>
                  </a:cubicBezTo>
                  <a:lnTo>
                    <a:pt x="822" y="8249"/>
                  </a:lnTo>
                  <a:cubicBezTo>
                    <a:pt x="969" y="8898"/>
                    <a:pt x="1574" y="9375"/>
                    <a:pt x="2249" y="9375"/>
                  </a:cubicBezTo>
                  <a:cubicBezTo>
                    <a:pt x="2269" y="9375"/>
                    <a:pt x="2290" y="9375"/>
                    <a:pt x="2311" y="9374"/>
                  </a:cubicBezTo>
                  <a:lnTo>
                    <a:pt x="2493" y="9374"/>
                  </a:lnTo>
                  <a:lnTo>
                    <a:pt x="22950" y="7033"/>
                  </a:lnTo>
                  <a:cubicBezTo>
                    <a:pt x="23618" y="6973"/>
                    <a:pt x="24165" y="6456"/>
                    <a:pt x="24257" y="5757"/>
                  </a:cubicBezTo>
                  <a:lnTo>
                    <a:pt x="24530" y="1441"/>
                  </a:lnTo>
                  <a:cubicBezTo>
                    <a:pt x="24561" y="1076"/>
                    <a:pt x="24439" y="742"/>
                    <a:pt x="24196" y="468"/>
                  </a:cubicBezTo>
                  <a:cubicBezTo>
                    <a:pt x="23904" y="176"/>
                    <a:pt x="23497" y="0"/>
                    <a:pt x="230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65"/>
            <p:cNvSpPr/>
            <p:nvPr/>
          </p:nvSpPr>
          <p:spPr>
            <a:xfrm>
              <a:off x="3318601" y="2747443"/>
              <a:ext cx="506521" cy="240859"/>
            </a:xfrm>
            <a:custGeom>
              <a:rect b="b" l="l" r="r" t="t"/>
              <a:pathLst>
                <a:path extrusionOk="0" h="15625" w="32859">
                  <a:moveTo>
                    <a:pt x="1581" y="1"/>
                  </a:moveTo>
                  <a:cubicBezTo>
                    <a:pt x="1034" y="2341"/>
                    <a:pt x="518" y="4712"/>
                    <a:pt x="1" y="7053"/>
                  </a:cubicBezTo>
                  <a:lnTo>
                    <a:pt x="29576" y="15624"/>
                  </a:lnTo>
                  <a:cubicBezTo>
                    <a:pt x="30670" y="12372"/>
                    <a:pt x="31764" y="9089"/>
                    <a:pt x="32859" y="5807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65"/>
            <p:cNvSpPr/>
            <p:nvPr/>
          </p:nvSpPr>
          <p:spPr>
            <a:xfrm>
              <a:off x="3540258" y="2816339"/>
              <a:ext cx="268961" cy="131675"/>
            </a:xfrm>
            <a:custGeom>
              <a:rect b="b" l="l" r="r" t="t"/>
              <a:pathLst>
                <a:path extrusionOk="0" h="8542" w="17448">
                  <a:moveTo>
                    <a:pt x="11307" y="0"/>
                  </a:moveTo>
                  <a:cubicBezTo>
                    <a:pt x="7508" y="2189"/>
                    <a:pt x="3739" y="4468"/>
                    <a:pt x="0" y="6778"/>
                  </a:cubicBezTo>
                  <a:lnTo>
                    <a:pt x="6140" y="8541"/>
                  </a:lnTo>
                  <a:cubicBezTo>
                    <a:pt x="8146" y="7113"/>
                    <a:pt x="10243" y="5806"/>
                    <a:pt x="12189" y="4529"/>
                  </a:cubicBezTo>
                  <a:cubicBezTo>
                    <a:pt x="13921" y="3374"/>
                    <a:pt x="15654" y="2249"/>
                    <a:pt x="17447" y="1125"/>
                  </a:cubicBezTo>
                  <a:lnTo>
                    <a:pt x="113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65"/>
            <p:cNvSpPr/>
            <p:nvPr/>
          </p:nvSpPr>
          <p:spPr>
            <a:xfrm>
              <a:off x="3322363" y="2769010"/>
              <a:ext cx="225845" cy="110125"/>
            </a:xfrm>
            <a:custGeom>
              <a:rect b="b" l="l" r="r" t="t"/>
              <a:pathLst>
                <a:path extrusionOk="0" h="7144" w="14651">
                  <a:moveTo>
                    <a:pt x="8876" y="0"/>
                  </a:moveTo>
                  <a:cubicBezTo>
                    <a:pt x="6748" y="1246"/>
                    <a:pt x="4681" y="2553"/>
                    <a:pt x="2645" y="3921"/>
                  </a:cubicBezTo>
                  <a:cubicBezTo>
                    <a:pt x="1763" y="4499"/>
                    <a:pt x="851" y="5107"/>
                    <a:pt x="0" y="5745"/>
                  </a:cubicBezTo>
                  <a:lnTo>
                    <a:pt x="4863" y="7143"/>
                  </a:lnTo>
                  <a:cubicBezTo>
                    <a:pt x="8085" y="5076"/>
                    <a:pt x="11368" y="3070"/>
                    <a:pt x="14651" y="1064"/>
                  </a:cubicBezTo>
                  <a:lnTo>
                    <a:pt x="88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65"/>
            <p:cNvSpPr/>
            <p:nvPr/>
          </p:nvSpPr>
          <p:spPr>
            <a:xfrm>
              <a:off x="5207973" y="2099862"/>
              <a:ext cx="1221993" cy="1303045"/>
            </a:xfrm>
            <a:custGeom>
              <a:rect b="b" l="l" r="r" t="t"/>
              <a:pathLst>
                <a:path extrusionOk="0" h="84531" w="79273">
                  <a:moveTo>
                    <a:pt x="79272" y="0"/>
                  </a:moveTo>
                  <a:lnTo>
                    <a:pt x="0" y="2310"/>
                  </a:lnTo>
                  <a:lnTo>
                    <a:pt x="0" y="80822"/>
                  </a:lnTo>
                  <a:lnTo>
                    <a:pt x="79272" y="84530"/>
                  </a:lnTo>
                  <a:lnTo>
                    <a:pt x="79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65"/>
            <p:cNvSpPr/>
            <p:nvPr/>
          </p:nvSpPr>
          <p:spPr>
            <a:xfrm>
              <a:off x="5239360" y="2072683"/>
              <a:ext cx="1190608" cy="1303045"/>
            </a:xfrm>
            <a:custGeom>
              <a:rect b="b" l="l" r="r" t="t"/>
              <a:pathLst>
                <a:path extrusionOk="0" h="84531" w="77237">
                  <a:moveTo>
                    <a:pt x="77236" y="0"/>
                  </a:moveTo>
                  <a:lnTo>
                    <a:pt x="1" y="2310"/>
                  </a:lnTo>
                  <a:lnTo>
                    <a:pt x="1" y="80822"/>
                  </a:lnTo>
                  <a:lnTo>
                    <a:pt x="77236" y="84530"/>
                  </a:lnTo>
                  <a:lnTo>
                    <a:pt x="77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65"/>
            <p:cNvSpPr/>
            <p:nvPr/>
          </p:nvSpPr>
          <p:spPr>
            <a:xfrm>
              <a:off x="5178450" y="2044563"/>
              <a:ext cx="1303986" cy="106379"/>
            </a:xfrm>
            <a:custGeom>
              <a:rect b="b" l="l" r="r" t="t"/>
              <a:pathLst>
                <a:path extrusionOk="0" h="6901" w="84592">
                  <a:moveTo>
                    <a:pt x="84592" y="1"/>
                  </a:moveTo>
                  <a:lnTo>
                    <a:pt x="0" y="2675"/>
                  </a:lnTo>
                  <a:lnTo>
                    <a:pt x="0" y="6900"/>
                  </a:lnTo>
                  <a:lnTo>
                    <a:pt x="84592" y="4590"/>
                  </a:lnTo>
                  <a:lnTo>
                    <a:pt x="845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65"/>
            <p:cNvSpPr/>
            <p:nvPr/>
          </p:nvSpPr>
          <p:spPr>
            <a:xfrm>
              <a:off x="5283420" y="2130309"/>
              <a:ext cx="1043935" cy="74516"/>
            </a:xfrm>
            <a:custGeom>
              <a:rect b="b" l="l" r="r" t="t"/>
              <a:pathLst>
                <a:path extrusionOk="0" h="4834" w="67722">
                  <a:moveTo>
                    <a:pt x="67722" y="1"/>
                  </a:moveTo>
                  <a:lnTo>
                    <a:pt x="0" y="1794"/>
                  </a:lnTo>
                  <a:lnTo>
                    <a:pt x="0" y="4834"/>
                  </a:lnTo>
                  <a:lnTo>
                    <a:pt x="67722" y="3253"/>
                  </a:lnTo>
                  <a:lnTo>
                    <a:pt x="677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65"/>
            <p:cNvSpPr/>
            <p:nvPr/>
          </p:nvSpPr>
          <p:spPr>
            <a:xfrm>
              <a:off x="5283420" y="2205295"/>
              <a:ext cx="1043935" cy="70292"/>
            </a:xfrm>
            <a:custGeom>
              <a:rect b="b" l="l" r="r" t="t"/>
              <a:pathLst>
                <a:path extrusionOk="0" h="4560" w="67722">
                  <a:moveTo>
                    <a:pt x="67722" y="0"/>
                  </a:moveTo>
                  <a:lnTo>
                    <a:pt x="0" y="1490"/>
                  </a:lnTo>
                  <a:lnTo>
                    <a:pt x="0" y="4560"/>
                  </a:lnTo>
                  <a:lnTo>
                    <a:pt x="67722" y="3253"/>
                  </a:lnTo>
                  <a:lnTo>
                    <a:pt x="67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65"/>
            <p:cNvSpPr/>
            <p:nvPr/>
          </p:nvSpPr>
          <p:spPr>
            <a:xfrm>
              <a:off x="5283420" y="2280727"/>
              <a:ext cx="1043935" cy="65144"/>
            </a:xfrm>
            <a:custGeom>
              <a:rect b="b" l="l" r="r" t="t"/>
              <a:pathLst>
                <a:path extrusionOk="0" h="4226" w="67722">
                  <a:moveTo>
                    <a:pt x="67722" y="1"/>
                  </a:moveTo>
                  <a:lnTo>
                    <a:pt x="0" y="1186"/>
                  </a:lnTo>
                  <a:lnTo>
                    <a:pt x="0" y="4226"/>
                  </a:lnTo>
                  <a:lnTo>
                    <a:pt x="67722" y="3253"/>
                  </a:lnTo>
                  <a:lnTo>
                    <a:pt x="677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65"/>
            <p:cNvSpPr/>
            <p:nvPr/>
          </p:nvSpPr>
          <p:spPr>
            <a:xfrm>
              <a:off x="5283420" y="2355712"/>
              <a:ext cx="1043935" cy="60458"/>
            </a:xfrm>
            <a:custGeom>
              <a:rect b="b" l="l" r="r" t="t"/>
              <a:pathLst>
                <a:path extrusionOk="0" h="3922" w="67722">
                  <a:moveTo>
                    <a:pt x="67722" y="0"/>
                  </a:moveTo>
                  <a:lnTo>
                    <a:pt x="0" y="882"/>
                  </a:lnTo>
                  <a:lnTo>
                    <a:pt x="0" y="3921"/>
                  </a:lnTo>
                  <a:lnTo>
                    <a:pt x="67722" y="3253"/>
                  </a:lnTo>
                  <a:lnTo>
                    <a:pt x="67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65"/>
            <p:cNvSpPr/>
            <p:nvPr/>
          </p:nvSpPr>
          <p:spPr>
            <a:xfrm>
              <a:off x="5283420" y="2431145"/>
              <a:ext cx="1043935" cy="55787"/>
            </a:xfrm>
            <a:custGeom>
              <a:rect b="b" l="l" r="r" t="t"/>
              <a:pathLst>
                <a:path extrusionOk="0" h="3619" w="67722">
                  <a:moveTo>
                    <a:pt x="67722" y="1"/>
                  </a:moveTo>
                  <a:lnTo>
                    <a:pt x="0" y="578"/>
                  </a:lnTo>
                  <a:lnTo>
                    <a:pt x="0" y="3618"/>
                  </a:lnTo>
                  <a:lnTo>
                    <a:pt x="67722" y="3253"/>
                  </a:lnTo>
                  <a:lnTo>
                    <a:pt x="677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65"/>
            <p:cNvSpPr/>
            <p:nvPr/>
          </p:nvSpPr>
          <p:spPr>
            <a:xfrm>
              <a:off x="5283420" y="2506130"/>
              <a:ext cx="1043935" cy="51085"/>
            </a:xfrm>
            <a:custGeom>
              <a:rect b="b" l="l" r="r" t="t"/>
              <a:pathLst>
                <a:path extrusionOk="0" h="3314" w="67722">
                  <a:moveTo>
                    <a:pt x="67722" y="0"/>
                  </a:moveTo>
                  <a:lnTo>
                    <a:pt x="0" y="274"/>
                  </a:lnTo>
                  <a:lnTo>
                    <a:pt x="0" y="3313"/>
                  </a:lnTo>
                  <a:lnTo>
                    <a:pt x="67722" y="3253"/>
                  </a:lnTo>
                  <a:lnTo>
                    <a:pt x="677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65"/>
            <p:cNvSpPr/>
            <p:nvPr/>
          </p:nvSpPr>
          <p:spPr>
            <a:xfrm>
              <a:off x="5283420" y="2580637"/>
              <a:ext cx="1043935" cy="51085"/>
            </a:xfrm>
            <a:custGeom>
              <a:rect b="b" l="l" r="r" t="t"/>
              <a:pathLst>
                <a:path extrusionOk="0" h="3314" w="67722">
                  <a:moveTo>
                    <a:pt x="0" y="0"/>
                  </a:moveTo>
                  <a:lnTo>
                    <a:pt x="0" y="3070"/>
                  </a:lnTo>
                  <a:lnTo>
                    <a:pt x="67722" y="3313"/>
                  </a:lnTo>
                  <a:lnTo>
                    <a:pt x="67722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65"/>
            <p:cNvSpPr/>
            <p:nvPr/>
          </p:nvSpPr>
          <p:spPr>
            <a:xfrm>
              <a:off x="5283420" y="2651383"/>
              <a:ext cx="1043935" cy="55771"/>
            </a:xfrm>
            <a:custGeom>
              <a:rect b="b" l="l" r="r" t="t"/>
              <a:pathLst>
                <a:path extrusionOk="0" h="3618" w="67722">
                  <a:moveTo>
                    <a:pt x="0" y="1"/>
                  </a:moveTo>
                  <a:lnTo>
                    <a:pt x="0" y="3040"/>
                  </a:lnTo>
                  <a:lnTo>
                    <a:pt x="67722" y="3618"/>
                  </a:lnTo>
                  <a:lnTo>
                    <a:pt x="67722" y="3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65"/>
            <p:cNvSpPr/>
            <p:nvPr/>
          </p:nvSpPr>
          <p:spPr>
            <a:xfrm>
              <a:off x="5283420" y="2721682"/>
              <a:ext cx="1043935" cy="60458"/>
            </a:xfrm>
            <a:custGeom>
              <a:rect b="b" l="l" r="r" t="t"/>
              <a:pathLst>
                <a:path extrusionOk="0" h="3922" w="67722">
                  <a:moveTo>
                    <a:pt x="0" y="0"/>
                  </a:moveTo>
                  <a:lnTo>
                    <a:pt x="0" y="3070"/>
                  </a:lnTo>
                  <a:lnTo>
                    <a:pt x="67722" y="3921"/>
                  </a:lnTo>
                  <a:lnTo>
                    <a:pt x="67722" y="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65"/>
            <p:cNvSpPr/>
            <p:nvPr/>
          </p:nvSpPr>
          <p:spPr>
            <a:xfrm>
              <a:off x="5283420" y="2792428"/>
              <a:ext cx="1043935" cy="65144"/>
            </a:xfrm>
            <a:custGeom>
              <a:rect b="b" l="l" r="r" t="t"/>
              <a:pathLst>
                <a:path extrusionOk="0" h="4226" w="67722">
                  <a:moveTo>
                    <a:pt x="0" y="1"/>
                  </a:moveTo>
                  <a:lnTo>
                    <a:pt x="0" y="3040"/>
                  </a:lnTo>
                  <a:lnTo>
                    <a:pt x="67722" y="4226"/>
                  </a:lnTo>
                  <a:lnTo>
                    <a:pt x="67722" y="9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65"/>
            <p:cNvSpPr/>
            <p:nvPr/>
          </p:nvSpPr>
          <p:spPr>
            <a:xfrm>
              <a:off x="5283420" y="2862727"/>
              <a:ext cx="1043935" cy="69830"/>
            </a:xfrm>
            <a:custGeom>
              <a:rect b="b" l="l" r="r" t="t"/>
              <a:pathLst>
                <a:path extrusionOk="0" h="4530" w="67722">
                  <a:moveTo>
                    <a:pt x="0" y="0"/>
                  </a:moveTo>
                  <a:lnTo>
                    <a:pt x="0" y="3070"/>
                  </a:lnTo>
                  <a:lnTo>
                    <a:pt x="67722" y="4529"/>
                  </a:lnTo>
                  <a:lnTo>
                    <a:pt x="67722" y="1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65"/>
            <p:cNvSpPr/>
            <p:nvPr/>
          </p:nvSpPr>
          <p:spPr>
            <a:xfrm>
              <a:off x="5283420" y="2933472"/>
              <a:ext cx="1043935" cy="74516"/>
            </a:xfrm>
            <a:custGeom>
              <a:rect b="b" l="l" r="r" t="t"/>
              <a:pathLst>
                <a:path extrusionOk="0" h="4834" w="67722">
                  <a:moveTo>
                    <a:pt x="0" y="1"/>
                  </a:moveTo>
                  <a:lnTo>
                    <a:pt x="0" y="3041"/>
                  </a:lnTo>
                  <a:lnTo>
                    <a:pt x="67722" y="4834"/>
                  </a:lnTo>
                  <a:lnTo>
                    <a:pt x="67722" y="1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65"/>
            <p:cNvSpPr/>
            <p:nvPr/>
          </p:nvSpPr>
          <p:spPr>
            <a:xfrm>
              <a:off x="5283420" y="3003771"/>
              <a:ext cx="1043935" cy="295197"/>
            </a:xfrm>
            <a:custGeom>
              <a:rect b="b" l="l" r="r" t="t"/>
              <a:pathLst>
                <a:path extrusionOk="0" h="19150" w="67722">
                  <a:moveTo>
                    <a:pt x="0" y="0"/>
                  </a:moveTo>
                  <a:lnTo>
                    <a:pt x="0" y="17083"/>
                  </a:lnTo>
                  <a:lnTo>
                    <a:pt x="67722" y="19150"/>
                  </a:lnTo>
                  <a:lnTo>
                    <a:pt x="67722" y="1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65"/>
            <p:cNvSpPr/>
            <p:nvPr/>
          </p:nvSpPr>
          <p:spPr>
            <a:xfrm>
              <a:off x="5283420" y="2130309"/>
              <a:ext cx="1043935" cy="73591"/>
            </a:xfrm>
            <a:custGeom>
              <a:rect b="b" l="l" r="r" t="t"/>
              <a:pathLst>
                <a:path extrusionOk="0" h="4774" w="67722">
                  <a:moveTo>
                    <a:pt x="67722" y="1"/>
                  </a:moveTo>
                  <a:lnTo>
                    <a:pt x="0" y="1794"/>
                  </a:lnTo>
                  <a:lnTo>
                    <a:pt x="0" y="2524"/>
                  </a:lnTo>
                  <a:cubicBezTo>
                    <a:pt x="912" y="3253"/>
                    <a:pt x="1824" y="4013"/>
                    <a:pt x="2705" y="4773"/>
                  </a:cubicBezTo>
                  <a:lnTo>
                    <a:pt x="67722" y="3253"/>
                  </a:lnTo>
                  <a:lnTo>
                    <a:pt x="677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65"/>
            <p:cNvSpPr/>
            <p:nvPr/>
          </p:nvSpPr>
          <p:spPr>
            <a:xfrm>
              <a:off x="5351360" y="2205295"/>
              <a:ext cx="975538" cy="67949"/>
            </a:xfrm>
            <a:custGeom>
              <a:rect b="b" l="l" r="r" t="t"/>
              <a:pathLst>
                <a:path extrusionOk="0" h="4408" w="63285">
                  <a:moveTo>
                    <a:pt x="63284" y="0"/>
                  </a:moveTo>
                  <a:lnTo>
                    <a:pt x="0" y="1398"/>
                  </a:lnTo>
                  <a:cubicBezTo>
                    <a:pt x="517" y="1854"/>
                    <a:pt x="1034" y="2280"/>
                    <a:pt x="1551" y="2675"/>
                  </a:cubicBezTo>
                  <a:cubicBezTo>
                    <a:pt x="2250" y="3253"/>
                    <a:pt x="2949" y="3830"/>
                    <a:pt x="3648" y="4408"/>
                  </a:cubicBezTo>
                  <a:lnTo>
                    <a:pt x="63284" y="3253"/>
                  </a:lnTo>
                  <a:lnTo>
                    <a:pt x="63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65"/>
            <p:cNvSpPr/>
            <p:nvPr/>
          </p:nvSpPr>
          <p:spPr>
            <a:xfrm>
              <a:off x="5436181" y="2280727"/>
              <a:ext cx="891187" cy="61876"/>
            </a:xfrm>
            <a:custGeom>
              <a:rect b="b" l="l" r="r" t="t"/>
              <a:pathLst>
                <a:path extrusionOk="0" h="4014" w="57813">
                  <a:moveTo>
                    <a:pt x="57813" y="1"/>
                  </a:moveTo>
                  <a:lnTo>
                    <a:pt x="0" y="1004"/>
                  </a:lnTo>
                  <a:cubicBezTo>
                    <a:pt x="1246" y="2007"/>
                    <a:pt x="2493" y="3041"/>
                    <a:pt x="3769" y="4013"/>
                  </a:cubicBezTo>
                  <a:lnTo>
                    <a:pt x="57813" y="3253"/>
                  </a:lnTo>
                  <a:lnTo>
                    <a:pt x="578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65"/>
            <p:cNvSpPr/>
            <p:nvPr/>
          </p:nvSpPr>
          <p:spPr>
            <a:xfrm>
              <a:off x="5523808" y="2355712"/>
              <a:ext cx="803569" cy="57637"/>
            </a:xfrm>
            <a:custGeom>
              <a:rect b="b" l="l" r="r" t="t"/>
              <a:pathLst>
                <a:path extrusionOk="0" h="3739" w="52129">
                  <a:moveTo>
                    <a:pt x="52129" y="0"/>
                  </a:moveTo>
                  <a:lnTo>
                    <a:pt x="0" y="669"/>
                  </a:lnTo>
                  <a:cubicBezTo>
                    <a:pt x="1307" y="1702"/>
                    <a:pt x="2584" y="2736"/>
                    <a:pt x="3891" y="3739"/>
                  </a:cubicBezTo>
                  <a:lnTo>
                    <a:pt x="52129" y="3253"/>
                  </a:lnTo>
                  <a:lnTo>
                    <a:pt x="52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65"/>
            <p:cNvSpPr/>
            <p:nvPr/>
          </p:nvSpPr>
          <p:spPr>
            <a:xfrm>
              <a:off x="5614241" y="2431145"/>
              <a:ext cx="713144" cy="53444"/>
            </a:xfrm>
            <a:custGeom>
              <a:rect b="b" l="l" r="r" t="t"/>
              <a:pathLst>
                <a:path extrusionOk="0" h="3467" w="46263">
                  <a:moveTo>
                    <a:pt x="46263" y="1"/>
                  </a:moveTo>
                  <a:lnTo>
                    <a:pt x="0" y="366"/>
                  </a:lnTo>
                  <a:cubicBezTo>
                    <a:pt x="1338" y="1430"/>
                    <a:pt x="2675" y="2463"/>
                    <a:pt x="4043" y="3466"/>
                  </a:cubicBezTo>
                  <a:lnTo>
                    <a:pt x="46263" y="3253"/>
                  </a:lnTo>
                  <a:lnTo>
                    <a:pt x="46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65"/>
            <p:cNvSpPr/>
            <p:nvPr/>
          </p:nvSpPr>
          <p:spPr>
            <a:xfrm>
              <a:off x="5707957" y="2506130"/>
              <a:ext cx="619436" cy="50607"/>
            </a:xfrm>
            <a:custGeom>
              <a:rect b="b" l="l" r="r" t="t"/>
              <a:pathLst>
                <a:path extrusionOk="0" h="3283" w="40184">
                  <a:moveTo>
                    <a:pt x="40184" y="0"/>
                  </a:moveTo>
                  <a:lnTo>
                    <a:pt x="1" y="183"/>
                  </a:lnTo>
                  <a:cubicBezTo>
                    <a:pt x="1399" y="1216"/>
                    <a:pt x="2797" y="2250"/>
                    <a:pt x="4195" y="3283"/>
                  </a:cubicBezTo>
                  <a:lnTo>
                    <a:pt x="40184" y="3253"/>
                  </a:lnTo>
                  <a:lnTo>
                    <a:pt x="401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65"/>
            <p:cNvSpPr/>
            <p:nvPr/>
          </p:nvSpPr>
          <p:spPr>
            <a:xfrm>
              <a:off x="5805420" y="2581100"/>
              <a:ext cx="521983" cy="50623"/>
            </a:xfrm>
            <a:custGeom>
              <a:rect b="b" l="l" r="r" t="t"/>
              <a:pathLst>
                <a:path extrusionOk="0" h="3284" w="33862">
                  <a:moveTo>
                    <a:pt x="1" y="1"/>
                  </a:moveTo>
                  <a:lnTo>
                    <a:pt x="1" y="1"/>
                  </a:lnTo>
                  <a:cubicBezTo>
                    <a:pt x="1430" y="1064"/>
                    <a:pt x="2889" y="2128"/>
                    <a:pt x="4348" y="3162"/>
                  </a:cubicBezTo>
                  <a:lnTo>
                    <a:pt x="33862" y="3283"/>
                  </a:lnTo>
                  <a:lnTo>
                    <a:pt x="33862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65"/>
            <p:cNvSpPr/>
            <p:nvPr/>
          </p:nvSpPr>
          <p:spPr>
            <a:xfrm>
              <a:off x="5906166" y="2654667"/>
              <a:ext cx="421246" cy="52488"/>
            </a:xfrm>
            <a:custGeom>
              <a:rect b="b" l="l" r="r" t="t"/>
              <a:pathLst>
                <a:path extrusionOk="0" h="3405" w="27327">
                  <a:moveTo>
                    <a:pt x="1" y="1"/>
                  </a:moveTo>
                  <a:lnTo>
                    <a:pt x="1" y="1"/>
                  </a:lnTo>
                  <a:cubicBezTo>
                    <a:pt x="1490" y="1064"/>
                    <a:pt x="2980" y="2128"/>
                    <a:pt x="4469" y="3192"/>
                  </a:cubicBezTo>
                  <a:lnTo>
                    <a:pt x="27327" y="3405"/>
                  </a:lnTo>
                  <a:lnTo>
                    <a:pt x="27327" y="1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65"/>
            <p:cNvSpPr/>
            <p:nvPr/>
          </p:nvSpPr>
          <p:spPr>
            <a:xfrm>
              <a:off x="6009733" y="2728712"/>
              <a:ext cx="317688" cy="53428"/>
            </a:xfrm>
            <a:custGeom>
              <a:rect b="b" l="l" r="r" t="t"/>
              <a:pathLst>
                <a:path extrusionOk="0" h="3466" w="20609">
                  <a:moveTo>
                    <a:pt x="0" y="0"/>
                  </a:moveTo>
                  <a:lnTo>
                    <a:pt x="0" y="0"/>
                  </a:lnTo>
                  <a:cubicBezTo>
                    <a:pt x="1520" y="1094"/>
                    <a:pt x="3070" y="2189"/>
                    <a:pt x="4590" y="3252"/>
                  </a:cubicBezTo>
                  <a:lnTo>
                    <a:pt x="20609" y="3465"/>
                  </a:lnTo>
                  <a:lnTo>
                    <a:pt x="20609" y="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65"/>
            <p:cNvSpPr/>
            <p:nvPr/>
          </p:nvSpPr>
          <p:spPr>
            <a:xfrm>
              <a:off x="6116569" y="2804144"/>
              <a:ext cx="210862" cy="52966"/>
            </a:xfrm>
            <a:custGeom>
              <a:rect b="b" l="l" r="r" t="t"/>
              <a:pathLst>
                <a:path extrusionOk="0" h="3436" w="13679">
                  <a:moveTo>
                    <a:pt x="1" y="1"/>
                  </a:moveTo>
                  <a:lnTo>
                    <a:pt x="1" y="1"/>
                  </a:lnTo>
                  <a:cubicBezTo>
                    <a:pt x="1520" y="1095"/>
                    <a:pt x="3071" y="2189"/>
                    <a:pt x="4651" y="3284"/>
                  </a:cubicBezTo>
                  <a:lnTo>
                    <a:pt x="13679" y="3436"/>
                  </a:lnTo>
                  <a:lnTo>
                    <a:pt x="13679" y="1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65"/>
            <p:cNvSpPr/>
            <p:nvPr/>
          </p:nvSpPr>
          <p:spPr>
            <a:xfrm>
              <a:off x="6224823" y="2880532"/>
              <a:ext cx="102155" cy="52026"/>
            </a:xfrm>
            <a:custGeom>
              <a:rect b="b" l="l" r="r" t="t"/>
              <a:pathLst>
                <a:path extrusionOk="0" h="3375" w="6627">
                  <a:moveTo>
                    <a:pt x="0" y="0"/>
                  </a:moveTo>
                  <a:lnTo>
                    <a:pt x="4742" y="3344"/>
                  </a:lnTo>
                  <a:lnTo>
                    <a:pt x="6626" y="3374"/>
                  </a:lnTo>
                  <a:lnTo>
                    <a:pt x="6626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65"/>
            <p:cNvSpPr/>
            <p:nvPr/>
          </p:nvSpPr>
          <p:spPr>
            <a:xfrm>
              <a:off x="4901988" y="3121614"/>
              <a:ext cx="124646" cy="237345"/>
            </a:xfrm>
            <a:custGeom>
              <a:rect b="b" l="l" r="r" t="t"/>
              <a:pathLst>
                <a:path extrusionOk="0" h="15397" w="8086">
                  <a:moveTo>
                    <a:pt x="2885" y="1"/>
                  </a:moveTo>
                  <a:cubicBezTo>
                    <a:pt x="1917" y="1"/>
                    <a:pt x="937" y="127"/>
                    <a:pt x="0" y="381"/>
                  </a:cubicBezTo>
                  <a:cubicBezTo>
                    <a:pt x="1368" y="958"/>
                    <a:pt x="1702" y="2721"/>
                    <a:pt x="1854" y="4180"/>
                  </a:cubicBezTo>
                  <a:cubicBezTo>
                    <a:pt x="2219" y="7919"/>
                    <a:pt x="2614" y="11506"/>
                    <a:pt x="2523" y="15396"/>
                  </a:cubicBezTo>
                  <a:lnTo>
                    <a:pt x="8085" y="15305"/>
                  </a:lnTo>
                  <a:cubicBezTo>
                    <a:pt x="7781" y="11718"/>
                    <a:pt x="7508" y="8132"/>
                    <a:pt x="7204" y="4545"/>
                  </a:cubicBezTo>
                  <a:cubicBezTo>
                    <a:pt x="7113" y="3512"/>
                    <a:pt x="7021" y="2417"/>
                    <a:pt x="6444" y="1566"/>
                  </a:cubicBezTo>
                  <a:cubicBezTo>
                    <a:pt x="5745" y="654"/>
                    <a:pt x="4651" y="77"/>
                    <a:pt x="3465" y="16"/>
                  </a:cubicBezTo>
                  <a:cubicBezTo>
                    <a:pt x="3273" y="6"/>
                    <a:pt x="3079" y="1"/>
                    <a:pt x="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65"/>
            <p:cNvSpPr/>
            <p:nvPr/>
          </p:nvSpPr>
          <p:spPr>
            <a:xfrm>
              <a:off x="4148959" y="3363158"/>
              <a:ext cx="320971" cy="1043025"/>
            </a:xfrm>
            <a:custGeom>
              <a:rect b="b" l="l" r="r" t="t"/>
              <a:pathLst>
                <a:path extrusionOk="0" h="67663" w="20822">
                  <a:moveTo>
                    <a:pt x="19748" y="0"/>
                  </a:moveTo>
                  <a:cubicBezTo>
                    <a:pt x="19731" y="0"/>
                    <a:pt x="19714" y="1"/>
                    <a:pt x="19697" y="2"/>
                  </a:cubicBezTo>
                  <a:cubicBezTo>
                    <a:pt x="19058" y="2"/>
                    <a:pt x="18541" y="488"/>
                    <a:pt x="18541" y="1126"/>
                  </a:cubicBezTo>
                  <a:lnTo>
                    <a:pt x="18450" y="59759"/>
                  </a:lnTo>
                  <a:lnTo>
                    <a:pt x="2280" y="65687"/>
                  </a:lnTo>
                  <a:lnTo>
                    <a:pt x="2280" y="2129"/>
                  </a:lnTo>
                  <a:cubicBezTo>
                    <a:pt x="2280" y="1370"/>
                    <a:pt x="1710" y="990"/>
                    <a:pt x="1140" y="990"/>
                  </a:cubicBezTo>
                  <a:cubicBezTo>
                    <a:pt x="570" y="990"/>
                    <a:pt x="0" y="1370"/>
                    <a:pt x="0" y="2129"/>
                  </a:cubicBezTo>
                  <a:lnTo>
                    <a:pt x="0" y="67662"/>
                  </a:lnTo>
                  <a:lnTo>
                    <a:pt x="3526" y="67662"/>
                  </a:lnTo>
                  <a:lnTo>
                    <a:pt x="20730" y="61340"/>
                  </a:lnTo>
                  <a:lnTo>
                    <a:pt x="20821" y="1126"/>
                  </a:lnTo>
                  <a:cubicBezTo>
                    <a:pt x="20821" y="506"/>
                    <a:pt x="20333" y="0"/>
                    <a:pt x="19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65"/>
            <p:cNvSpPr/>
            <p:nvPr/>
          </p:nvSpPr>
          <p:spPr>
            <a:xfrm>
              <a:off x="5536928" y="3488277"/>
              <a:ext cx="449825" cy="1028967"/>
            </a:xfrm>
            <a:custGeom>
              <a:rect b="b" l="l" r="r" t="t"/>
              <a:pathLst>
                <a:path extrusionOk="0" h="66751" w="29181">
                  <a:moveTo>
                    <a:pt x="28079" y="0"/>
                  </a:moveTo>
                  <a:cubicBezTo>
                    <a:pt x="28061" y="0"/>
                    <a:pt x="28043" y="1"/>
                    <a:pt x="28025" y="1"/>
                  </a:cubicBezTo>
                  <a:cubicBezTo>
                    <a:pt x="27387" y="1"/>
                    <a:pt x="26900" y="518"/>
                    <a:pt x="26900" y="1126"/>
                  </a:cubicBezTo>
                  <a:lnTo>
                    <a:pt x="26900" y="56355"/>
                  </a:lnTo>
                  <a:lnTo>
                    <a:pt x="2280" y="64926"/>
                  </a:lnTo>
                  <a:lnTo>
                    <a:pt x="2280" y="2129"/>
                  </a:lnTo>
                  <a:cubicBezTo>
                    <a:pt x="2280" y="1369"/>
                    <a:pt x="1710" y="989"/>
                    <a:pt x="1140" y="989"/>
                  </a:cubicBezTo>
                  <a:cubicBezTo>
                    <a:pt x="570" y="989"/>
                    <a:pt x="0" y="1369"/>
                    <a:pt x="0" y="2129"/>
                  </a:cubicBezTo>
                  <a:lnTo>
                    <a:pt x="0" y="66750"/>
                  </a:lnTo>
                  <a:lnTo>
                    <a:pt x="3982" y="66750"/>
                  </a:lnTo>
                  <a:lnTo>
                    <a:pt x="29180" y="57966"/>
                  </a:lnTo>
                  <a:lnTo>
                    <a:pt x="29180" y="1126"/>
                  </a:lnTo>
                  <a:cubicBezTo>
                    <a:pt x="29180" y="506"/>
                    <a:pt x="28692" y="0"/>
                    <a:pt x="28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65"/>
            <p:cNvSpPr/>
            <p:nvPr/>
          </p:nvSpPr>
          <p:spPr>
            <a:xfrm>
              <a:off x="3722541" y="3292505"/>
              <a:ext cx="2392886" cy="295521"/>
            </a:xfrm>
            <a:custGeom>
              <a:rect b="b" l="l" r="r" t="t"/>
              <a:pathLst>
                <a:path extrusionOk="0" h="19171" w="155231">
                  <a:moveTo>
                    <a:pt x="58324" y="1"/>
                  </a:moveTo>
                  <a:cubicBezTo>
                    <a:pt x="39837" y="1"/>
                    <a:pt x="21488" y="1350"/>
                    <a:pt x="3708" y="4372"/>
                  </a:cubicBezTo>
                  <a:lnTo>
                    <a:pt x="0" y="11272"/>
                  </a:lnTo>
                  <a:cubicBezTo>
                    <a:pt x="9329" y="9736"/>
                    <a:pt x="19288" y="9097"/>
                    <a:pt x="29506" y="9097"/>
                  </a:cubicBezTo>
                  <a:cubicBezTo>
                    <a:pt x="54076" y="9097"/>
                    <a:pt x="80142" y="12791"/>
                    <a:pt x="102555" y="16591"/>
                  </a:cubicBezTo>
                  <a:cubicBezTo>
                    <a:pt x="108270" y="17564"/>
                    <a:pt x="113923" y="18688"/>
                    <a:pt x="119698" y="19083"/>
                  </a:cubicBezTo>
                  <a:cubicBezTo>
                    <a:pt x="120602" y="19143"/>
                    <a:pt x="121521" y="19170"/>
                    <a:pt x="122451" y="19170"/>
                  </a:cubicBezTo>
                  <a:cubicBezTo>
                    <a:pt x="133005" y="19170"/>
                    <a:pt x="145117" y="15598"/>
                    <a:pt x="155200" y="13643"/>
                  </a:cubicBezTo>
                  <a:cubicBezTo>
                    <a:pt x="154988" y="12244"/>
                    <a:pt x="155231" y="11728"/>
                    <a:pt x="155200" y="10846"/>
                  </a:cubicBezTo>
                  <a:cubicBezTo>
                    <a:pt x="124053" y="4209"/>
                    <a:pt x="90972" y="1"/>
                    <a:pt x="58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65"/>
            <p:cNvSpPr/>
            <p:nvPr/>
          </p:nvSpPr>
          <p:spPr>
            <a:xfrm>
              <a:off x="3723944" y="3292489"/>
              <a:ext cx="2391021" cy="251958"/>
            </a:xfrm>
            <a:custGeom>
              <a:rect b="b" l="l" r="r" t="t"/>
              <a:pathLst>
                <a:path extrusionOk="0" h="16345" w="155110">
                  <a:moveTo>
                    <a:pt x="58262" y="0"/>
                  </a:moveTo>
                  <a:cubicBezTo>
                    <a:pt x="39765" y="0"/>
                    <a:pt x="21407" y="1349"/>
                    <a:pt x="3617" y="4373"/>
                  </a:cubicBezTo>
                  <a:lnTo>
                    <a:pt x="0" y="9783"/>
                  </a:lnTo>
                  <a:lnTo>
                    <a:pt x="1094" y="9601"/>
                  </a:lnTo>
                  <a:cubicBezTo>
                    <a:pt x="11368" y="7965"/>
                    <a:pt x="22389" y="7276"/>
                    <a:pt x="33666" y="7276"/>
                  </a:cubicBezTo>
                  <a:cubicBezTo>
                    <a:pt x="56953" y="7276"/>
                    <a:pt x="81330" y="10212"/>
                    <a:pt x="102464" y="13796"/>
                  </a:cubicBezTo>
                  <a:cubicBezTo>
                    <a:pt x="108179" y="14768"/>
                    <a:pt x="113832" y="15893"/>
                    <a:pt x="119607" y="16258"/>
                  </a:cubicBezTo>
                  <a:cubicBezTo>
                    <a:pt x="120511" y="16317"/>
                    <a:pt x="121430" y="16345"/>
                    <a:pt x="122360" y="16345"/>
                  </a:cubicBezTo>
                  <a:cubicBezTo>
                    <a:pt x="132914" y="16345"/>
                    <a:pt x="145026" y="12772"/>
                    <a:pt x="155109" y="10817"/>
                  </a:cubicBezTo>
                  <a:cubicBezTo>
                    <a:pt x="123971" y="4201"/>
                    <a:pt x="90901" y="0"/>
                    <a:pt x="5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65"/>
            <p:cNvSpPr/>
            <p:nvPr/>
          </p:nvSpPr>
          <p:spPr>
            <a:xfrm>
              <a:off x="5130181" y="3375029"/>
              <a:ext cx="178537" cy="104051"/>
            </a:xfrm>
            <a:custGeom>
              <a:rect b="b" l="l" r="r" t="t"/>
              <a:pathLst>
                <a:path extrusionOk="0" h="6750" w="11582">
                  <a:moveTo>
                    <a:pt x="5412" y="0"/>
                  </a:moveTo>
                  <a:cubicBezTo>
                    <a:pt x="4723" y="0"/>
                    <a:pt x="4027" y="97"/>
                    <a:pt x="3344" y="296"/>
                  </a:cubicBezTo>
                  <a:cubicBezTo>
                    <a:pt x="2220" y="569"/>
                    <a:pt x="1247" y="1299"/>
                    <a:pt x="578" y="2271"/>
                  </a:cubicBezTo>
                  <a:cubicBezTo>
                    <a:pt x="1" y="3274"/>
                    <a:pt x="1" y="4642"/>
                    <a:pt x="761" y="5493"/>
                  </a:cubicBezTo>
                  <a:cubicBezTo>
                    <a:pt x="1429" y="6253"/>
                    <a:pt x="2524" y="6496"/>
                    <a:pt x="3527" y="6587"/>
                  </a:cubicBezTo>
                  <a:cubicBezTo>
                    <a:pt x="4411" y="6680"/>
                    <a:pt x="4771" y="6749"/>
                    <a:pt x="5242" y="6749"/>
                  </a:cubicBezTo>
                  <a:cubicBezTo>
                    <a:pt x="5548" y="6749"/>
                    <a:pt x="5901" y="6720"/>
                    <a:pt x="6475" y="6648"/>
                  </a:cubicBezTo>
                  <a:cubicBezTo>
                    <a:pt x="7326" y="6557"/>
                    <a:pt x="9028" y="5676"/>
                    <a:pt x="9758" y="5220"/>
                  </a:cubicBezTo>
                  <a:cubicBezTo>
                    <a:pt x="10487" y="4733"/>
                    <a:pt x="11581" y="4521"/>
                    <a:pt x="11460" y="3700"/>
                  </a:cubicBezTo>
                  <a:cubicBezTo>
                    <a:pt x="11338" y="3122"/>
                    <a:pt x="11065" y="2606"/>
                    <a:pt x="10639" y="2211"/>
                  </a:cubicBezTo>
                  <a:cubicBezTo>
                    <a:pt x="9247" y="774"/>
                    <a:pt x="7358" y="0"/>
                    <a:pt x="5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65"/>
            <p:cNvSpPr/>
            <p:nvPr/>
          </p:nvSpPr>
          <p:spPr>
            <a:xfrm>
              <a:off x="5127838" y="3354402"/>
              <a:ext cx="178999" cy="104175"/>
            </a:xfrm>
            <a:custGeom>
              <a:rect b="b" l="l" r="r" t="t"/>
              <a:pathLst>
                <a:path extrusionOk="0" h="6758" w="11612">
                  <a:moveTo>
                    <a:pt x="5429" y="1"/>
                  </a:moveTo>
                  <a:cubicBezTo>
                    <a:pt x="4742" y="1"/>
                    <a:pt x="4050" y="98"/>
                    <a:pt x="3375" y="296"/>
                  </a:cubicBezTo>
                  <a:cubicBezTo>
                    <a:pt x="2220" y="600"/>
                    <a:pt x="1247" y="1299"/>
                    <a:pt x="609" y="2272"/>
                  </a:cubicBezTo>
                  <a:cubicBezTo>
                    <a:pt x="1" y="3275"/>
                    <a:pt x="1" y="4643"/>
                    <a:pt x="791" y="5524"/>
                  </a:cubicBezTo>
                  <a:cubicBezTo>
                    <a:pt x="1460" y="6284"/>
                    <a:pt x="2524" y="6497"/>
                    <a:pt x="3527" y="6588"/>
                  </a:cubicBezTo>
                  <a:cubicBezTo>
                    <a:pt x="4458" y="6685"/>
                    <a:pt x="4807" y="6757"/>
                    <a:pt x="5318" y="6757"/>
                  </a:cubicBezTo>
                  <a:cubicBezTo>
                    <a:pt x="5607" y="6757"/>
                    <a:pt x="5948" y="6734"/>
                    <a:pt x="6475" y="6679"/>
                  </a:cubicBezTo>
                  <a:cubicBezTo>
                    <a:pt x="7326" y="6588"/>
                    <a:pt x="9059" y="5676"/>
                    <a:pt x="9758" y="5220"/>
                  </a:cubicBezTo>
                  <a:cubicBezTo>
                    <a:pt x="10487" y="4764"/>
                    <a:pt x="11612" y="4521"/>
                    <a:pt x="11490" y="3700"/>
                  </a:cubicBezTo>
                  <a:cubicBezTo>
                    <a:pt x="11369" y="3123"/>
                    <a:pt x="11065" y="2606"/>
                    <a:pt x="10670" y="2211"/>
                  </a:cubicBezTo>
                  <a:cubicBezTo>
                    <a:pt x="9278" y="774"/>
                    <a:pt x="7372" y="1"/>
                    <a:pt x="5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65"/>
            <p:cNvSpPr/>
            <p:nvPr/>
          </p:nvSpPr>
          <p:spPr>
            <a:xfrm>
              <a:off x="4514929" y="3324802"/>
              <a:ext cx="598811" cy="95573"/>
            </a:xfrm>
            <a:custGeom>
              <a:rect b="b" l="l" r="r" t="t"/>
              <a:pathLst>
                <a:path extrusionOk="0" h="6200" w="38846">
                  <a:moveTo>
                    <a:pt x="15647" y="1"/>
                  </a:moveTo>
                  <a:cubicBezTo>
                    <a:pt x="11036" y="1"/>
                    <a:pt x="6463" y="363"/>
                    <a:pt x="1976" y="1456"/>
                  </a:cubicBezTo>
                  <a:cubicBezTo>
                    <a:pt x="1064" y="1669"/>
                    <a:pt x="0" y="2155"/>
                    <a:pt x="61" y="3098"/>
                  </a:cubicBezTo>
                  <a:cubicBezTo>
                    <a:pt x="122" y="3584"/>
                    <a:pt x="486" y="4010"/>
                    <a:pt x="1003" y="4192"/>
                  </a:cubicBezTo>
                  <a:cubicBezTo>
                    <a:pt x="1359" y="4281"/>
                    <a:pt x="1732" y="4337"/>
                    <a:pt x="2108" y="4337"/>
                  </a:cubicBezTo>
                  <a:cubicBezTo>
                    <a:pt x="2246" y="4337"/>
                    <a:pt x="2385" y="4330"/>
                    <a:pt x="2523" y="4313"/>
                  </a:cubicBezTo>
                  <a:cubicBezTo>
                    <a:pt x="4502" y="4259"/>
                    <a:pt x="6484" y="4224"/>
                    <a:pt x="8468" y="4224"/>
                  </a:cubicBezTo>
                  <a:cubicBezTo>
                    <a:pt x="14194" y="4224"/>
                    <a:pt x="19927" y="4513"/>
                    <a:pt x="25593" y="5438"/>
                  </a:cubicBezTo>
                  <a:cubicBezTo>
                    <a:pt x="27569" y="5742"/>
                    <a:pt x="29545" y="6168"/>
                    <a:pt x="31581" y="6198"/>
                  </a:cubicBezTo>
                  <a:cubicBezTo>
                    <a:pt x="31663" y="6199"/>
                    <a:pt x="31745" y="6200"/>
                    <a:pt x="31828" y="6200"/>
                  </a:cubicBezTo>
                  <a:cubicBezTo>
                    <a:pt x="33756" y="6200"/>
                    <a:pt x="35725" y="5852"/>
                    <a:pt x="37387" y="4861"/>
                  </a:cubicBezTo>
                  <a:cubicBezTo>
                    <a:pt x="38147" y="4405"/>
                    <a:pt x="38846" y="3675"/>
                    <a:pt x="38724" y="2824"/>
                  </a:cubicBezTo>
                  <a:cubicBezTo>
                    <a:pt x="38603" y="2186"/>
                    <a:pt x="38177" y="1669"/>
                    <a:pt x="37569" y="1456"/>
                  </a:cubicBezTo>
                  <a:cubicBezTo>
                    <a:pt x="36992" y="1244"/>
                    <a:pt x="36353" y="1152"/>
                    <a:pt x="35746" y="1152"/>
                  </a:cubicBezTo>
                  <a:cubicBezTo>
                    <a:pt x="29062" y="757"/>
                    <a:pt x="22314" y="1"/>
                    <a:pt x="15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65"/>
            <p:cNvSpPr/>
            <p:nvPr/>
          </p:nvSpPr>
          <p:spPr>
            <a:xfrm>
              <a:off x="4478376" y="3328887"/>
              <a:ext cx="598811" cy="95712"/>
            </a:xfrm>
            <a:custGeom>
              <a:rect b="b" l="l" r="r" t="t"/>
              <a:pathLst>
                <a:path extrusionOk="0" h="6209" w="38846">
                  <a:moveTo>
                    <a:pt x="15604" y="1"/>
                  </a:moveTo>
                  <a:cubicBezTo>
                    <a:pt x="11007" y="1"/>
                    <a:pt x="6448" y="357"/>
                    <a:pt x="1976" y="1434"/>
                  </a:cubicBezTo>
                  <a:cubicBezTo>
                    <a:pt x="1064" y="1678"/>
                    <a:pt x="0" y="2194"/>
                    <a:pt x="61" y="3076"/>
                  </a:cubicBezTo>
                  <a:cubicBezTo>
                    <a:pt x="122" y="3593"/>
                    <a:pt x="487" y="4018"/>
                    <a:pt x="1003" y="4170"/>
                  </a:cubicBezTo>
                  <a:cubicBezTo>
                    <a:pt x="1364" y="4283"/>
                    <a:pt x="1741" y="4345"/>
                    <a:pt x="2123" y="4345"/>
                  </a:cubicBezTo>
                  <a:cubicBezTo>
                    <a:pt x="2256" y="4345"/>
                    <a:pt x="2390" y="4338"/>
                    <a:pt x="2523" y="4322"/>
                  </a:cubicBezTo>
                  <a:cubicBezTo>
                    <a:pt x="4502" y="4267"/>
                    <a:pt x="6485" y="4233"/>
                    <a:pt x="8468" y="4233"/>
                  </a:cubicBezTo>
                  <a:cubicBezTo>
                    <a:pt x="14194" y="4233"/>
                    <a:pt x="19927" y="4521"/>
                    <a:pt x="25593" y="5447"/>
                  </a:cubicBezTo>
                  <a:cubicBezTo>
                    <a:pt x="27569" y="5751"/>
                    <a:pt x="29545" y="6176"/>
                    <a:pt x="31551" y="6207"/>
                  </a:cubicBezTo>
                  <a:cubicBezTo>
                    <a:pt x="31634" y="6208"/>
                    <a:pt x="31718" y="6208"/>
                    <a:pt x="31801" y="6208"/>
                  </a:cubicBezTo>
                  <a:cubicBezTo>
                    <a:pt x="33756" y="6208"/>
                    <a:pt x="35724" y="5860"/>
                    <a:pt x="37357" y="4869"/>
                  </a:cubicBezTo>
                  <a:cubicBezTo>
                    <a:pt x="38117" y="4413"/>
                    <a:pt x="38846" y="3684"/>
                    <a:pt x="38724" y="2802"/>
                  </a:cubicBezTo>
                  <a:cubicBezTo>
                    <a:pt x="38603" y="2194"/>
                    <a:pt x="38177" y="1678"/>
                    <a:pt x="37569" y="1465"/>
                  </a:cubicBezTo>
                  <a:cubicBezTo>
                    <a:pt x="36992" y="1252"/>
                    <a:pt x="36354" y="1130"/>
                    <a:pt x="35746" y="1130"/>
                  </a:cubicBezTo>
                  <a:cubicBezTo>
                    <a:pt x="29047" y="752"/>
                    <a:pt x="22285" y="1"/>
                    <a:pt x="156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65"/>
            <p:cNvSpPr/>
            <p:nvPr/>
          </p:nvSpPr>
          <p:spPr>
            <a:xfrm>
              <a:off x="4239391" y="2585925"/>
              <a:ext cx="1171386" cy="664279"/>
            </a:xfrm>
            <a:custGeom>
              <a:rect b="b" l="l" r="r" t="t"/>
              <a:pathLst>
                <a:path extrusionOk="0" h="43093" w="75990">
                  <a:moveTo>
                    <a:pt x="61609" y="1"/>
                  </a:moveTo>
                  <a:cubicBezTo>
                    <a:pt x="40776" y="1"/>
                    <a:pt x="20017" y="3003"/>
                    <a:pt x="0" y="8958"/>
                  </a:cubicBezTo>
                  <a:lnTo>
                    <a:pt x="61" y="43092"/>
                  </a:lnTo>
                  <a:cubicBezTo>
                    <a:pt x="13325" y="41177"/>
                    <a:pt x="26684" y="40224"/>
                    <a:pt x="40045" y="40224"/>
                  </a:cubicBezTo>
                  <a:cubicBezTo>
                    <a:pt x="51701" y="40224"/>
                    <a:pt x="63358" y="40949"/>
                    <a:pt x="74956" y="42393"/>
                  </a:cubicBezTo>
                  <a:lnTo>
                    <a:pt x="75990" y="478"/>
                  </a:lnTo>
                  <a:cubicBezTo>
                    <a:pt x="71198" y="159"/>
                    <a:pt x="66401" y="1"/>
                    <a:pt x="6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65"/>
            <p:cNvSpPr/>
            <p:nvPr/>
          </p:nvSpPr>
          <p:spPr>
            <a:xfrm>
              <a:off x="4255317" y="2599153"/>
              <a:ext cx="1119391" cy="626219"/>
            </a:xfrm>
            <a:custGeom>
              <a:rect b="b" l="l" r="r" t="t"/>
              <a:pathLst>
                <a:path extrusionOk="0" h="40624" w="72617">
                  <a:moveTo>
                    <a:pt x="58206" y="0"/>
                  </a:moveTo>
                  <a:cubicBezTo>
                    <a:pt x="38566" y="0"/>
                    <a:pt x="18990" y="2787"/>
                    <a:pt x="62" y="8283"/>
                  </a:cubicBezTo>
                  <a:lnTo>
                    <a:pt x="1" y="40623"/>
                  </a:lnTo>
                  <a:cubicBezTo>
                    <a:pt x="12394" y="38876"/>
                    <a:pt x="24879" y="38008"/>
                    <a:pt x="37364" y="38008"/>
                  </a:cubicBezTo>
                  <a:cubicBezTo>
                    <a:pt x="48763" y="38008"/>
                    <a:pt x="60162" y="38731"/>
                    <a:pt x="71492" y="40168"/>
                  </a:cubicBezTo>
                  <a:lnTo>
                    <a:pt x="72616" y="501"/>
                  </a:lnTo>
                  <a:cubicBezTo>
                    <a:pt x="67815" y="167"/>
                    <a:pt x="63008" y="0"/>
                    <a:pt x="58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65"/>
            <p:cNvSpPr/>
            <p:nvPr/>
          </p:nvSpPr>
          <p:spPr>
            <a:xfrm>
              <a:off x="4256257" y="2599153"/>
              <a:ext cx="1118451" cy="178290"/>
            </a:xfrm>
            <a:custGeom>
              <a:rect b="b" l="l" r="r" t="t"/>
              <a:pathLst>
                <a:path extrusionOk="0" h="11566" w="72556">
                  <a:moveTo>
                    <a:pt x="58131" y="0"/>
                  </a:moveTo>
                  <a:cubicBezTo>
                    <a:pt x="38476" y="0"/>
                    <a:pt x="18905" y="2787"/>
                    <a:pt x="1" y="8283"/>
                  </a:cubicBezTo>
                  <a:lnTo>
                    <a:pt x="1" y="11565"/>
                  </a:lnTo>
                  <a:cubicBezTo>
                    <a:pt x="16717" y="4954"/>
                    <a:pt x="34624" y="2598"/>
                    <a:pt x="52670" y="2598"/>
                  </a:cubicBezTo>
                  <a:cubicBezTo>
                    <a:pt x="59267" y="2598"/>
                    <a:pt x="65882" y="2913"/>
                    <a:pt x="72464" y="3450"/>
                  </a:cubicBezTo>
                  <a:lnTo>
                    <a:pt x="72555" y="501"/>
                  </a:lnTo>
                  <a:cubicBezTo>
                    <a:pt x="67748" y="167"/>
                    <a:pt x="62937" y="0"/>
                    <a:pt x="58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65"/>
            <p:cNvSpPr/>
            <p:nvPr/>
          </p:nvSpPr>
          <p:spPr>
            <a:xfrm>
              <a:off x="4255317" y="2735264"/>
              <a:ext cx="1116108" cy="497149"/>
            </a:xfrm>
            <a:custGeom>
              <a:rect b="b" l="l" r="r" t="t"/>
              <a:pathLst>
                <a:path extrusionOk="0" h="32251" w="72404">
                  <a:moveTo>
                    <a:pt x="72403" y="1"/>
                  </a:moveTo>
                  <a:cubicBezTo>
                    <a:pt x="55868" y="5958"/>
                    <a:pt x="39181" y="11703"/>
                    <a:pt x="21916" y="16597"/>
                  </a:cubicBezTo>
                  <a:cubicBezTo>
                    <a:pt x="19439" y="17310"/>
                    <a:pt x="17014" y="17626"/>
                    <a:pt x="14641" y="17626"/>
                  </a:cubicBezTo>
                  <a:cubicBezTo>
                    <a:pt x="9530" y="17626"/>
                    <a:pt x="4660" y="16161"/>
                    <a:pt x="31" y="14043"/>
                  </a:cubicBezTo>
                  <a:lnTo>
                    <a:pt x="1" y="32250"/>
                  </a:lnTo>
                  <a:cubicBezTo>
                    <a:pt x="12394" y="30519"/>
                    <a:pt x="24878" y="29650"/>
                    <a:pt x="37363" y="29650"/>
                  </a:cubicBezTo>
                  <a:cubicBezTo>
                    <a:pt x="48762" y="29650"/>
                    <a:pt x="60162" y="30374"/>
                    <a:pt x="71492" y="31825"/>
                  </a:cubicBezTo>
                  <a:lnTo>
                    <a:pt x="72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65"/>
            <p:cNvSpPr/>
            <p:nvPr/>
          </p:nvSpPr>
          <p:spPr>
            <a:xfrm>
              <a:off x="4255794" y="3155206"/>
              <a:ext cx="1102512" cy="68335"/>
            </a:xfrm>
            <a:custGeom>
              <a:rect b="b" l="l" r="r" t="t"/>
              <a:pathLst>
                <a:path extrusionOk="0" h="4433" w="71522">
                  <a:moveTo>
                    <a:pt x="42155" y="0"/>
                  </a:moveTo>
                  <a:cubicBezTo>
                    <a:pt x="28084" y="0"/>
                    <a:pt x="13979" y="943"/>
                    <a:pt x="0" y="2518"/>
                  </a:cubicBezTo>
                  <a:lnTo>
                    <a:pt x="0" y="4433"/>
                  </a:lnTo>
                  <a:cubicBezTo>
                    <a:pt x="12378" y="2701"/>
                    <a:pt x="24854" y="1833"/>
                    <a:pt x="37335" y="1833"/>
                  </a:cubicBezTo>
                  <a:cubicBezTo>
                    <a:pt x="48731" y="1833"/>
                    <a:pt x="60131" y="2557"/>
                    <a:pt x="71461" y="4007"/>
                  </a:cubicBezTo>
                  <a:lnTo>
                    <a:pt x="71521" y="1484"/>
                  </a:lnTo>
                  <a:cubicBezTo>
                    <a:pt x="61786" y="460"/>
                    <a:pt x="51979" y="0"/>
                    <a:pt x="42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65"/>
            <p:cNvSpPr/>
            <p:nvPr/>
          </p:nvSpPr>
          <p:spPr>
            <a:xfrm>
              <a:off x="4256257" y="2608048"/>
              <a:ext cx="1118451" cy="178290"/>
            </a:xfrm>
            <a:custGeom>
              <a:rect b="b" l="l" r="r" t="t"/>
              <a:pathLst>
                <a:path extrusionOk="0" h="11566" w="72556">
                  <a:moveTo>
                    <a:pt x="58131" y="1"/>
                  </a:moveTo>
                  <a:cubicBezTo>
                    <a:pt x="38476" y="1"/>
                    <a:pt x="18905" y="2788"/>
                    <a:pt x="1" y="8283"/>
                  </a:cubicBezTo>
                  <a:lnTo>
                    <a:pt x="1" y="11566"/>
                  </a:lnTo>
                  <a:cubicBezTo>
                    <a:pt x="16717" y="4955"/>
                    <a:pt x="34624" y="2598"/>
                    <a:pt x="52670" y="2598"/>
                  </a:cubicBezTo>
                  <a:cubicBezTo>
                    <a:pt x="59267" y="2598"/>
                    <a:pt x="65882" y="2913"/>
                    <a:pt x="72464" y="3450"/>
                  </a:cubicBezTo>
                  <a:lnTo>
                    <a:pt x="72555" y="502"/>
                  </a:lnTo>
                  <a:cubicBezTo>
                    <a:pt x="67748" y="167"/>
                    <a:pt x="62937" y="1"/>
                    <a:pt x="58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65"/>
            <p:cNvSpPr/>
            <p:nvPr/>
          </p:nvSpPr>
          <p:spPr>
            <a:xfrm>
              <a:off x="4444167" y="2703398"/>
              <a:ext cx="752977" cy="331746"/>
            </a:xfrm>
            <a:custGeom>
              <a:rect b="b" l="l" r="r" t="t"/>
              <a:pathLst>
                <a:path extrusionOk="0" h="21521" w="48847">
                  <a:moveTo>
                    <a:pt x="28086" y="1"/>
                  </a:moveTo>
                  <a:lnTo>
                    <a:pt x="18451" y="7934"/>
                  </a:lnTo>
                  <a:lnTo>
                    <a:pt x="14286" y="4986"/>
                  </a:lnTo>
                  <a:lnTo>
                    <a:pt x="0" y="19454"/>
                  </a:lnTo>
                  <a:lnTo>
                    <a:pt x="4134" y="20883"/>
                  </a:lnTo>
                  <a:cubicBezTo>
                    <a:pt x="4134" y="20883"/>
                    <a:pt x="28876" y="21004"/>
                    <a:pt x="44348" y="21521"/>
                  </a:cubicBezTo>
                  <a:lnTo>
                    <a:pt x="48846" y="15290"/>
                  </a:lnTo>
                  <a:lnTo>
                    <a:pt x="280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65"/>
            <p:cNvSpPr/>
            <p:nvPr/>
          </p:nvSpPr>
          <p:spPr>
            <a:xfrm>
              <a:off x="4655495" y="2873857"/>
              <a:ext cx="508402" cy="172078"/>
            </a:xfrm>
            <a:custGeom>
              <a:rect b="b" l="l" r="r" t="t"/>
              <a:pathLst>
                <a:path extrusionOk="0" h="11163" w="32981">
                  <a:moveTo>
                    <a:pt x="13542" y="0"/>
                  </a:moveTo>
                  <a:cubicBezTo>
                    <a:pt x="12291" y="0"/>
                    <a:pt x="11127" y="688"/>
                    <a:pt x="10153" y="1376"/>
                  </a:cubicBezTo>
                  <a:cubicBezTo>
                    <a:pt x="6354" y="3929"/>
                    <a:pt x="2949" y="6999"/>
                    <a:pt x="1" y="10494"/>
                  </a:cubicBezTo>
                  <a:lnTo>
                    <a:pt x="274" y="10737"/>
                  </a:lnTo>
                  <a:cubicBezTo>
                    <a:pt x="3223" y="7272"/>
                    <a:pt x="6597" y="4233"/>
                    <a:pt x="10366" y="1710"/>
                  </a:cubicBezTo>
                  <a:cubicBezTo>
                    <a:pt x="11283" y="1080"/>
                    <a:pt x="12416" y="395"/>
                    <a:pt x="13536" y="395"/>
                  </a:cubicBezTo>
                  <a:cubicBezTo>
                    <a:pt x="13604" y="395"/>
                    <a:pt x="13672" y="398"/>
                    <a:pt x="13740" y="403"/>
                  </a:cubicBezTo>
                  <a:cubicBezTo>
                    <a:pt x="14925" y="494"/>
                    <a:pt x="15928" y="1315"/>
                    <a:pt x="16901" y="2075"/>
                  </a:cubicBezTo>
                  <a:lnTo>
                    <a:pt x="17083" y="2196"/>
                  </a:lnTo>
                  <a:cubicBezTo>
                    <a:pt x="18694" y="3473"/>
                    <a:pt x="20427" y="4628"/>
                    <a:pt x="22251" y="5601"/>
                  </a:cubicBezTo>
                  <a:cubicBezTo>
                    <a:pt x="22884" y="5950"/>
                    <a:pt x="23643" y="6299"/>
                    <a:pt x="24392" y="6299"/>
                  </a:cubicBezTo>
                  <a:cubicBezTo>
                    <a:pt x="24685" y="6299"/>
                    <a:pt x="24977" y="6246"/>
                    <a:pt x="25260" y="6117"/>
                  </a:cubicBezTo>
                  <a:cubicBezTo>
                    <a:pt x="25381" y="6056"/>
                    <a:pt x="25503" y="5996"/>
                    <a:pt x="25624" y="5904"/>
                  </a:cubicBezTo>
                  <a:cubicBezTo>
                    <a:pt x="25807" y="5753"/>
                    <a:pt x="26050" y="5661"/>
                    <a:pt x="26293" y="5601"/>
                  </a:cubicBezTo>
                  <a:cubicBezTo>
                    <a:pt x="26658" y="5601"/>
                    <a:pt x="27023" y="5874"/>
                    <a:pt x="27357" y="6208"/>
                  </a:cubicBezTo>
                  <a:lnTo>
                    <a:pt x="32707" y="11163"/>
                  </a:lnTo>
                  <a:lnTo>
                    <a:pt x="32980" y="10859"/>
                  </a:lnTo>
                  <a:lnTo>
                    <a:pt x="27631" y="5904"/>
                  </a:lnTo>
                  <a:cubicBezTo>
                    <a:pt x="27280" y="5554"/>
                    <a:pt x="26846" y="5204"/>
                    <a:pt x="26327" y="5204"/>
                  </a:cubicBezTo>
                  <a:cubicBezTo>
                    <a:pt x="26306" y="5204"/>
                    <a:pt x="26284" y="5204"/>
                    <a:pt x="26263" y="5205"/>
                  </a:cubicBezTo>
                  <a:cubicBezTo>
                    <a:pt x="25959" y="5266"/>
                    <a:pt x="25685" y="5388"/>
                    <a:pt x="25442" y="5540"/>
                  </a:cubicBezTo>
                  <a:cubicBezTo>
                    <a:pt x="25320" y="5631"/>
                    <a:pt x="25199" y="5692"/>
                    <a:pt x="25077" y="5753"/>
                  </a:cubicBezTo>
                  <a:cubicBezTo>
                    <a:pt x="24857" y="5858"/>
                    <a:pt x="24622" y="5903"/>
                    <a:pt x="24380" y="5903"/>
                  </a:cubicBezTo>
                  <a:cubicBezTo>
                    <a:pt x="23720" y="5903"/>
                    <a:pt x="23011" y="5570"/>
                    <a:pt x="22433" y="5236"/>
                  </a:cubicBezTo>
                  <a:cubicBezTo>
                    <a:pt x="20640" y="4263"/>
                    <a:pt x="18907" y="3139"/>
                    <a:pt x="17326" y="1862"/>
                  </a:cubicBezTo>
                  <a:lnTo>
                    <a:pt x="17144" y="1740"/>
                  </a:lnTo>
                  <a:cubicBezTo>
                    <a:pt x="16141" y="950"/>
                    <a:pt x="15108" y="99"/>
                    <a:pt x="13770" y="8"/>
                  </a:cubicBezTo>
                  <a:cubicBezTo>
                    <a:pt x="13694" y="3"/>
                    <a:pt x="13617" y="0"/>
                    <a:pt x="135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5"/>
            <p:cNvSpPr/>
            <p:nvPr/>
          </p:nvSpPr>
          <p:spPr>
            <a:xfrm>
              <a:off x="4397779" y="3066285"/>
              <a:ext cx="850893" cy="33589"/>
            </a:xfrm>
            <a:custGeom>
              <a:rect b="b" l="l" r="r" t="t"/>
              <a:pathLst>
                <a:path extrusionOk="0" h="2179" w="55199">
                  <a:moveTo>
                    <a:pt x="26306" y="1"/>
                  </a:moveTo>
                  <a:cubicBezTo>
                    <a:pt x="17704" y="1"/>
                    <a:pt x="9100" y="290"/>
                    <a:pt x="517" y="869"/>
                  </a:cubicBezTo>
                  <a:cubicBezTo>
                    <a:pt x="213" y="869"/>
                    <a:pt x="0" y="1143"/>
                    <a:pt x="0" y="1477"/>
                  </a:cubicBezTo>
                  <a:cubicBezTo>
                    <a:pt x="29" y="1764"/>
                    <a:pt x="274" y="1997"/>
                    <a:pt x="557" y="1997"/>
                  </a:cubicBezTo>
                  <a:cubicBezTo>
                    <a:pt x="574" y="1997"/>
                    <a:pt x="591" y="1996"/>
                    <a:pt x="608" y="1994"/>
                  </a:cubicBezTo>
                  <a:cubicBezTo>
                    <a:pt x="9162" y="1415"/>
                    <a:pt x="17737" y="1126"/>
                    <a:pt x="26310" y="1126"/>
                  </a:cubicBezTo>
                  <a:cubicBezTo>
                    <a:pt x="35740" y="1126"/>
                    <a:pt x="45167" y="1476"/>
                    <a:pt x="54561" y="2176"/>
                  </a:cubicBezTo>
                  <a:cubicBezTo>
                    <a:pt x="54580" y="2178"/>
                    <a:pt x="54598" y="2179"/>
                    <a:pt x="54617" y="2179"/>
                  </a:cubicBezTo>
                  <a:cubicBezTo>
                    <a:pt x="54925" y="2179"/>
                    <a:pt x="55170" y="1946"/>
                    <a:pt x="55199" y="1660"/>
                  </a:cubicBezTo>
                  <a:cubicBezTo>
                    <a:pt x="55199" y="1325"/>
                    <a:pt x="54986" y="1052"/>
                    <a:pt x="54652" y="1052"/>
                  </a:cubicBezTo>
                  <a:cubicBezTo>
                    <a:pt x="45226" y="351"/>
                    <a:pt x="35767" y="1"/>
                    <a:pt x="263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65"/>
            <p:cNvSpPr/>
            <p:nvPr/>
          </p:nvSpPr>
          <p:spPr>
            <a:xfrm>
              <a:off x="4397302" y="3074070"/>
              <a:ext cx="657388" cy="14999"/>
            </a:xfrm>
            <a:custGeom>
              <a:rect b="b" l="l" r="r" t="t"/>
              <a:pathLst>
                <a:path extrusionOk="0" h="973" w="42646">
                  <a:moveTo>
                    <a:pt x="24844" y="0"/>
                  </a:moveTo>
                  <a:cubicBezTo>
                    <a:pt x="16756" y="0"/>
                    <a:pt x="8667" y="132"/>
                    <a:pt x="548" y="395"/>
                  </a:cubicBezTo>
                  <a:cubicBezTo>
                    <a:pt x="244" y="395"/>
                    <a:pt x="1" y="547"/>
                    <a:pt x="31" y="699"/>
                  </a:cubicBezTo>
                  <a:cubicBezTo>
                    <a:pt x="62" y="851"/>
                    <a:pt x="335" y="972"/>
                    <a:pt x="639" y="972"/>
                  </a:cubicBezTo>
                  <a:cubicBezTo>
                    <a:pt x="8911" y="703"/>
                    <a:pt x="17172" y="572"/>
                    <a:pt x="25436" y="572"/>
                  </a:cubicBezTo>
                  <a:cubicBezTo>
                    <a:pt x="31170" y="572"/>
                    <a:pt x="36905" y="635"/>
                    <a:pt x="42646" y="760"/>
                  </a:cubicBezTo>
                  <a:lnTo>
                    <a:pt x="42646" y="212"/>
                  </a:lnTo>
                  <a:cubicBezTo>
                    <a:pt x="36705" y="71"/>
                    <a:pt x="30775" y="0"/>
                    <a:pt x="24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5"/>
            <p:cNvSpPr/>
            <p:nvPr/>
          </p:nvSpPr>
          <p:spPr>
            <a:xfrm>
              <a:off x="5096450" y="2725875"/>
              <a:ext cx="149001" cy="38013"/>
            </a:xfrm>
            <a:custGeom>
              <a:rect b="b" l="l" r="r" t="t"/>
              <a:pathLst>
                <a:path extrusionOk="0" h="2466" w="9666">
                  <a:moveTo>
                    <a:pt x="8718" y="0"/>
                  </a:moveTo>
                  <a:cubicBezTo>
                    <a:pt x="8700" y="0"/>
                    <a:pt x="8681" y="1"/>
                    <a:pt x="8663" y="2"/>
                  </a:cubicBezTo>
                  <a:lnTo>
                    <a:pt x="882" y="367"/>
                  </a:lnTo>
                  <a:cubicBezTo>
                    <a:pt x="365" y="397"/>
                    <a:pt x="0" y="822"/>
                    <a:pt x="0" y="1339"/>
                  </a:cubicBezTo>
                  <a:lnTo>
                    <a:pt x="0" y="1552"/>
                  </a:lnTo>
                  <a:cubicBezTo>
                    <a:pt x="30" y="2079"/>
                    <a:pt x="454" y="2465"/>
                    <a:pt x="975" y="2465"/>
                  </a:cubicBezTo>
                  <a:cubicBezTo>
                    <a:pt x="994" y="2465"/>
                    <a:pt x="1014" y="2465"/>
                    <a:pt x="1034" y="2464"/>
                  </a:cubicBezTo>
                  <a:cubicBezTo>
                    <a:pt x="2663" y="2346"/>
                    <a:pt x="4305" y="2279"/>
                    <a:pt x="5951" y="2279"/>
                  </a:cubicBezTo>
                  <a:cubicBezTo>
                    <a:pt x="6854" y="2279"/>
                    <a:pt x="7759" y="2299"/>
                    <a:pt x="8663" y="2342"/>
                  </a:cubicBezTo>
                  <a:cubicBezTo>
                    <a:pt x="8680" y="2343"/>
                    <a:pt x="8698" y="2344"/>
                    <a:pt x="8715" y="2344"/>
                  </a:cubicBezTo>
                  <a:cubicBezTo>
                    <a:pt x="9210" y="2344"/>
                    <a:pt x="9636" y="1930"/>
                    <a:pt x="9636" y="1430"/>
                  </a:cubicBezTo>
                  <a:lnTo>
                    <a:pt x="9636" y="974"/>
                  </a:lnTo>
                  <a:cubicBezTo>
                    <a:pt x="9665" y="416"/>
                    <a:pt x="9240" y="0"/>
                    <a:pt x="8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5"/>
            <p:cNvSpPr/>
            <p:nvPr/>
          </p:nvSpPr>
          <p:spPr>
            <a:xfrm>
              <a:off x="5095973" y="2772726"/>
              <a:ext cx="149479" cy="38013"/>
            </a:xfrm>
            <a:custGeom>
              <a:rect b="b" l="l" r="r" t="t"/>
              <a:pathLst>
                <a:path extrusionOk="0" h="2466" w="9697">
                  <a:moveTo>
                    <a:pt x="8746" y="1"/>
                  </a:moveTo>
                  <a:cubicBezTo>
                    <a:pt x="8729" y="1"/>
                    <a:pt x="8711" y="1"/>
                    <a:pt x="8694" y="2"/>
                  </a:cubicBezTo>
                  <a:lnTo>
                    <a:pt x="913" y="367"/>
                  </a:lnTo>
                  <a:cubicBezTo>
                    <a:pt x="396" y="397"/>
                    <a:pt x="1" y="823"/>
                    <a:pt x="31" y="1340"/>
                  </a:cubicBezTo>
                  <a:lnTo>
                    <a:pt x="31" y="1552"/>
                  </a:lnTo>
                  <a:cubicBezTo>
                    <a:pt x="31" y="2080"/>
                    <a:pt x="483" y="2466"/>
                    <a:pt x="978" y="2466"/>
                  </a:cubicBezTo>
                  <a:cubicBezTo>
                    <a:pt x="997" y="2466"/>
                    <a:pt x="1016" y="2465"/>
                    <a:pt x="1034" y="2464"/>
                  </a:cubicBezTo>
                  <a:cubicBezTo>
                    <a:pt x="2671" y="2347"/>
                    <a:pt x="4308" y="2293"/>
                    <a:pt x="5945" y="2293"/>
                  </a:cubicBezTo>
                  <a:cubicBezTo>
                    <a:pt x="6861" y="2293"/>
                    <a:pt x="7778" y="2310"/>
                    <a:pt x="8694" y="2343"/>
                  </a:cubicBezTo>
                  <a:cubicBezTo>
                    <a:pt x="8711" y="2344"/>
                    <a:pt x="8729" y="2344"/>
                    <a:pt x="8746" y="2344"/>
                  </a:cubicBezTo>
                  <a:cubicBezTo>
                    <a:pt x="9241" y="2344"/>
                    <a:pt x="9667" y="1930"/>
                    <a:pt x="9667" y="1431"/>
                  </a:cubicBezTo>
                  <a:lnTo>
                    <a:pt x="9667" y="975"/>
                  </a:lnTo>
                  <a:cubicBezTo>
                    <a:pt x="9696" y="445"/>
                    <a:pt x="9269" y="1"/>
                    <a:pt x="87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5"/>
            <p:cNvSpPr/>
            <p:nvPr/>
          </p:nvSpPr>
          <p:spPr>
            <a:xfrm>
              <a:off x="5095973" y="2819591"/>
              <a:ext cx="149001" cy="38013"/>
            </a:xfrm>
            <a:custGeom>
              <a:rect b="b" l="l" r="r" t="t"/>
              <a:pathLst>
                <a:path extrusionOk="0" h="2466" w="9666">
                  <a:moveTo>
                    <a:pt x="8743" y="0"/>
                  </a:moveTo>
                  <a:cubicBezTo>
                    <a:pt x="8727" y="0"/>
                    <a:pt x="8710" y="1"/>
                    <a:pt x="8694" y="2"/>
                  </a:cubicBezTo>
                  <a:lnTo>
                    <a:pt x="882" y="367"/>
                  </a:lnTo>
                  <a:cubicBezTo>
                    <a:pt x="396" y="397"/>
                    <a:pt x="1" y="823"/>
                    <a:pt x="31" y="1339"/>
                  </a:cubicBezTo>
                  <a:lnTo>
                    <a:pt x="31" y="1552"/>
                  </a:lnTo>
                  <a:cubicBezTo>
                    <a:pt x="31" y="2079"/>
                    <a:pt x="455" y="2466"/>
                    <a:pt x="975" y="2466"/>
                  </a:cubicBezTo>
                  <a:cubicBezTo>
                    <a:pt x="995" y="2466"/>
                    <a:pt x="1015" y="2465"/>
                    <a:pt x="1034" y="2464"/>
                  </a:cubicBezTo>
                  <a:cubicBezTo>
                    <a:pt x="2683" y="2346"/>
                    <a:pt x="4332" y="2279"/>
                    <a:pt x="5981" y="2279"/>
                  </a:cubicBezTo>
                  <a:cubicBezTo>
                    <a:pt x="6885" y="2279"/>
                    <a:pt x="7790" y="2299"/>
                    <a:pt x="8694" y="2342"/>
                  </a:cubicBezTo>
                  <a:cubicBezTo>
                    <a:pt x="8711" y="2343"/>
                    <a:pt x="8729" y="2344"/>
                    <a:pt x="8746" y="2344"/>
                  </a:cubicBezTo>
                  <a:cubicBezTo>
                    <a:pt x="9239" y="2344"/>
                    <a:pt x="9636" y="1930"/>
                    <a:pt x="9636" y="1430"/>
                  </a:cubicBezTo>
                  <a:lnTo>
                    <a:pt x="9636" y="975"/>
                  </a:lnTo>
                  <a:cubicBezTo>
                    <a:pt x="9666" y="445"/>
                    <a:pt x="9239" y="0"/>
                    <a:pt x="87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5"/>
            <p:cNvSpPr/>
            <p:nvPr/>
          </p:nvSpPr>
          <p:spPr>
            <a:xfrm>
              <a:off x="5095973" y="2866442"/>
              <a:ext cx="149001" cy="38029"/>
            </a:xfrm>
            <a:custGeom>
              <a:rect b="b" l="l" r="r" t="t"/>
              <a:pathLst>
                <a:path extrusionOk="0" h="2467" w="9666">
                  <a:moveTo>
                    <a:pt x="8719" y="1"/>
                  </a:moveTo>
                  <a:cubicBezTo>
                    <a:pt x="8700" y="1"/>
                    <a:pt x="8682" y="1"/>
                    <a:pt x="8664" y="2"/>
                  </a:cubicBezTo>
                  <a:lnTo>
                    <a:pt x="882" y="367"/>
                  </a:lnTo>
                  <a:cubicBezTo>
                    <a:pt x="366" y="398"/>
                    <a:pt x="1" y="823"/>
                    <a:pt x="1" y="1340"/>
                  </a:cubicBezTo>
                  <a:lnTo>
                    <a:pt x="1" y="1553"/>
                  </a:lnTo>
                  <a:cubicBezTo>
                    <a:pt x="1" y="2080"/>
                    <a:pt x="453" y="2466"/>
                    <a:pt x="975" y="2466"/>
                  </a:cubicBezTo>
                  <a:cubicBezTo>
                    <a:pt x="995" y="2466"/>
                    <a:pt x="1015" y="2466"/>
                    <a:pt x="1034" y="2464"/>
                  </a:cubicBezTo>
                  <a:cubicBezTo>
                    <a:pt x="2663" y="2347"/>
                    <a:pt x="4305" y="2280"/>
                    <a:pt x="5952" y="2280"/>
                  </a:cubicBezTo>
                  <a:cubicBezTo>
                    <a:pt x="6855" y="2280"/>
                    <a:pt x="7759" y="2300"/>
                    <a:pt x="8664" y="2343"/>
                  </a:cubicBezTo>
                  <a:cubicBezTo>
                    <a:pt x="8681" y="2344"/>
                    <a:pt x="8698" y="2344"/>
                    <a:pt x="8716" y="2344"/>
                  </a:cubicBezTo>
                  <a:cubicBezTo>
                    <a:pt x="9211" y="2344"/>
                    <a:pt x="9636" y="1930"/>
                    <a:pt x="9636" y="1431"/>
                  </a:cubicBezTo>
                  <a:lnTo>
                    <a:pt x="9636" y="975"/>
                  </a:lnTo>
                  <a:cubicBezTo>
                    <a:pt x="9666" y="417"/>
                    <a:pt x="9241" y="1"/>
                    <a:pt x="8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5"/>
            <p:cNvSpPr/>
            <p:nvPr/>
          </p:nvSpPr>
          <p:spPr>
            <a:xfrm>
              <a:off x="5095510" y="2913308"/>
              <a:ext cx="149464" cy="38013"/>
            </a:xfrm>
            <a:custGeom>
              <a:rect b="b" l="l" r="r" t="t"/>
              <a:pathLst>
                <a:path extrusionOk="0" h="2466" w="9696">
                  <a:moveTo>
                    <a:pt x="8745" y="1"/>
                  </a:moveTo>
                  <a:cubicBezTo>
                    <a:pt x="8728" y="1"/>
                    <a:pt x="8711" y="1"/>
                    <a:pt x="8694" y="2"/>
                  </a:cubicBezTo>
                  <a:lnTo>
                    <a:pt x="912" y="367"/>
                  </a:lnTo>
                  <a:cubicBezTo>
                    <a:pt x="396" y="397"/>
                    <a:pt x="0" y="823"/>
                    <a:pt x="31" y="1339"/>
                  </a:cubicBezTo>
                  <a:lnTo>
                    <a:pt x="31" y="1552"/>
                  </a:lnTo>
                  <a:cubicBezTo>
                    <a:pt x="31" y="2080"/>
                    <a:pt x="483" y="2466"/>
                    <a:pt x="978" y="2466"/>
                  </a:cubicBezTo>
                  <a:cubicBezTo>
                    <a:pt x="997" y="2466"/>
                    <a:pt x="1015" y="2465"/>
                    <a:pt x="1034" y="2464"/>
                  </a:cubicBezTo>
                  <a:cubicBezTo>
                    <a:pt x="2671" y="2347"/>
                    <a:pt x="4308" y="2293"/>
                    <a:pt x="5945" y="2293"/>
                  </a:cubicBezTo>
                  <a:cubicBezTo>
                    <a:pt x="6861" y="2293"/>
                    <a:pt x="7777" y="2310"/>
                    <a:pt x="8694" y="2342"/>
                  </a:cubicBezTo>
                  <a:cubicBezTo>
                    <a:pt x="8711" y="2343"/>
                    <a:pt x="8728" y="2344"/>
                    <a:pt x="8746" y="2344"/>
                  </a:cubicBezTo>
                  <a:cubicBezTo>
                    <a:pt x="9241" y="2344"/>
                    <a:pt x="9666" y="1930"/>
                    <a:pt x="9666" y="1431"/>
                  </a:cubicBezTo>
                  <a:lnTo>
                    <a:pt x="9666" y="975"/>
                  </a:lnTo>
                  <a:cubicBezTo>
                    <a:pt x="9696" y="445"/>
                    <a:pt x="9269" y="1"/>
                    <a:pt x="87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5"/>
            <p:cNvSpPr/>
            <p:nvPr/>
          </p:nvSpPr>
          <p:spPr>
            <a:xfrm>
              <a:off x="5095510" y="2960174"/>
              <a:ext cx="149001" cy="38013"/>
            </a:xfrm>
            <a:custGeom>
              <a:rect b="b" l="l" r="r" t="t"/>
              <a:pathLst>
                <a:path extrusionOk="0" h="2466" w="9666">
                  <a:moveTo>
                    <a:pt x="8715" y="0"/>
                  </a:moveTo>
                  <a:cubicBezTo>
                    <a:pt x="8698" y="0"/>
                    <a:pt x="8681" y="1"/>
                    <a:pt x="8663" y="2"/>
                  </a:cubicBezTo>
                  <a:lnTo>
                    <a:pt x="882" y="366"/>
                  </a:lnTo>
                  <a:cubicBezTo>
                    <a:pt x="365" y="397"/>
                    <a:pt x="0" y="822"/>
                    <a:pt x="0" y="1339"/>
                  </a:cubicBezTo>
                  <a:lnTo>
                    <a:pt x="0" y="1552"/>
                  </a:lnTo>
                  <a:cubicBezTo>
                    <a:pt x="30" y="2079"/>
                    <a:pt x="454" y="2465"/>
                    <a:pt x="975" y="2465"/>
                  </a:cubicBezTo>
                  <a:cubicBezTo>
                    <a:pt x="994" y="2465"/>
                    <a:pt x="1014" y="2465"/>
                    <a:pt x="1034" y="2464"/>
                  </a:cubicBezTo>
                  <a:cubicBezTo>
                    <a:pt x="2683" y="2346"/>
                    <a:pt x="4331" y="2279"/>
                    <a:pt x="5980" y="2279"/>
                  </a:cubicBezTo>
                  <a:cubicBezTo>
                    <a:pt x="6885" y="2279"/>
                    <a:pt x="7789" y="2299"/>
                    <a:pt x="8694" y="2342"/>
                  </a:cubicBezTo>
                  <a:cubicBezTo>
                    <a:pt x="8711" y="2343"/>
                    <a:pt x="8728" y="2344"/>
                    <a:pt x="8746" y="2344"/>
                  </a:cubicBezTo>
                  <a:cubicBezTo>
                    <a:pt x="9239" y="2344"/>
                    <a:pt x="9636" y="1929"/>
                    <a:pt x="9636" y="1430"/>
                  </a:cubicBezTo>
                  <a:lnTo>
                    <a:pt x="9636" y="974"/>
                  </a:lnTo>
                  <a:cubicBezTo>
                    <a:pt x="9665" y="444"/>
                    <a:pt x="9239" y="0"/>
                    <a:pt x="8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5"/>
            <p:cNvSpPr/>
            <p:nvPr/>
          </p:nvSpPr>
          <p:spPr>
            <a:xfrm>
              <a:off x="3865128" y="4586664"/>
              <a:ext cx="136685" cy="117154"/>
            </a:xfrm>
            <a:custGeom>
              <a:rect b="b" l="l" r="r" t="t"/>
              <a:pathLst>
                <a:path extrusionOk="0" h="7600" w="8867">
                  <a:moveTo>
                    <a:pt x="5060" y="0"/>
                  </a:moveTo>
                  <a:cubicBezTo>
                    <a:pt x="1681" y="0"/>
                    <a:pt x="0" y="4082"/>
                    <a:pt x="2362" y="6475"/>
                  </a:cubicBezTo>
                  <a:cubicBezTo>
                    <a:pt x="3139" y="7252"/>
                    <a:pt x="4095" y="7599"/>
                    <a:pt x="5032" y="7599"/>
                  </a:cubicBezTo>
                  <a:cubicBezTo>
                    <a:pt x="6990" y="7599"/>
                    <a:pt x="8867" y="6082"/>
                    <a:pt x="8867" y="3800"/>
                  </a:cubicBezTo>
                  <a:cubicBezTo>
                    <a:pt x="8867" y="1703"/>
                    <a:pt x="7195" y="1"/>
                    <a:pt x="5098" y="1"/>
                  </a:cubicBezTo>
                  <a:cubicBezTo>
                    <a:pt x="5085" y="0"/>
                    <a:pt x="5073" y="0"/>
                    <a:pt x="5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5"/>
            <p:cNvSpPr/>
            <p:nvPr/>
          </p:nvSpPr>
          <p:spPr>
            <a:xfrm>
              <a:off x="4928365" y="4588545"/>
              <a:ext cx="137163" cy="117139"/>
            </a:xfrm>
            <a:custGeom>
              <a:rect b="b" l="l" r="r" t="t"/>
              <a:pathLst>
                <a:path extrusionOk="0" h="7599" w="8898">
                  <a:moveTo>
                    <a:pt x="5060" y="0"/>
                  </a:moveTo>
                  <a:cubicBezTo>
                    <a:pt x="1711" y="0"/>
                    <a:pt x="0" y="4082"/>
                    <a:pt x="2392" y="6474"/>
                  </a:cubicBezTo>
                  <a:cubicBezTo>
                    <a:pt x="3170" y="7252"/>
                    <a:pt x="4125" y="7599"/>
                    <a:pt x="5062" y="7599"/>
                  </a:cubicBezTo>
                  <a:cubicBezTo>
                    <a:pt x="7020" y="7599"/>
                    <a:pt x="8897" y="6082"/>
                    <a:pt x="8897" y="3800"/>
                  </a:cubicBezTo>
                  <a:cubicBezTo>
                    <a:pt x="8897" y="1702"/>
                    <a:pt x="7195" y="0"/>
                    <a:pt x="5098" y="0"/>
                  </a:cubicBezTo>
                  <a:cubicBezTo>
                    <a:pt x="5085" y="0"/>
                    <a:pt x="5073" y="0"/>
                    <a:pt x="5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5"/>
            <p:cNvSpPr/>
            <p:nvPr/>
          </p:nvSpPr>
          <p:spPr>
            <a:xfrm>
              <a:off x="4963839" y="4614784"/>
              <a:ext cx="75441" cy="64311"/>
            </a:xfrm>
            <a:custGeom>
              <a:rect b="b" l="l" r="r" t="t"/>
              <a:pathLst>
                <a:path extrusionOk="0" h="4172" w="4894">
                  <a:moveTo>
                    <a:pt x="2797" y="0"/>
                  </a:moveTo>
                  <a:cubicBezTo>
                    <a:pt x="943" y="0"/>
                    <a:pt x="0" y="2250"/>
                    <a:pt x="1307" y="3557"/>
                  </a:cubicBezTo>
                  <a:cubicBezTo>
                    <a:pt x="1732" y="3981"/>
                    <a:pt x="2256" y="4172"/>
                    <a:pt x="2770" y="4172"/>
                  </a:cubicBezTo>
                  <a:cubicBezTo>
                    <a:pt x="3838" y="4172"/>
                    <a:pt x="4864" y="3349"/>
                    <a:pt x="4864" y="2098"/>
                  </a:cubicBezTo>
                  <a:cubicBezTo>
                    <a:pt x="4894" y="943"/>
                    <a:pt x="3952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5"/>
            <p:cNvSpPr/>
            <p:nvPr/>
          </p:nvSpPr>
          <p:spPr>
            <a:xfrm>
              <a:off x="3909496" y="4614784"/>
              <a:ext cx="37967" cy="64203"/>
            </a:xfrm>
            <a:custGeom>
              <a:rect b="b" l="l" r="r" t="t"/>
              <a:pathLst>
                <a:path extrusionOk="0" h="4165" w="2463">
                  <a:moveTo>
                    <a:pt x="1217" y="0"/>
                  </a:moveTo>
                  <a:cubicBezTo>
                    <a:pt x="548" y="0"/>
                    <a:pt x="1" y="943"/>
                    <a:pt x="1" y="2098"/>
                  </a:cubicBezTo>
                  <a:cubicBezTo>
                    <a:pt x="1" y="3253"/>
                    <a:pt x="548" y="4165"/>
                    <a:pt x="1217" y="4165"/>
                  </a:cubicBezTo>
                  <a:cubicBezTo>
                    <a:pt x="1885" y="4165"/>
                    <a:pt x="2463" y="3253"/>
                    <a:pt x="2463" y="2098"/>
                  </a:cubicBezTo>
                  <a:cubicBezTo>
                    <a:pt x="2463" y="943"/>
                    <a:pt x="1916" y="0"/>
                    <a:pt x="1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5"/>
            <p:cNvSpPr/>
            <p:nvPr/>
          </p:nvSpPr>
          <p:spPr>
            <a:xfrm>
              <a:off x="3921213" y="3955471"/>
              <a:ext cx="1104855" cy="764214"/>
            </a:xfrm>
            <a:custGeom>
              <a:rect b="b" l="l" r="r" t="t"/>
              <a:pathLst>
                <a:path extrusionOk="0" h="49576" w="71674">
                  <a:moveTo>
                    <a:pt x="34348" y="1"/>
                  </a:moveTo>
                  <a:lnTo>
                    <a:pt x="34348" y="12068"/>
                  </a:lnTo>
                  <a:lnTo>
                    <a:pt x="33527" y="12068"/>
                  </a:lnTo>
                  <a:lnTo>
                    <a:pt x="33527" y="33132"/>
                  </a:lnTo>
                  <a:lnTo>
                    <a:pt x="32737" y="33132"/>
                  </a:lnTo>
                  <a:cubicBezTo>
                    <a:pt x="32737" y="33132"/>
                    <a:pt x="30214" y="36384"/>
                    <a:pt x="24105" y="37114"/>
                  </a:cubicBezTo>
                  <a:cubicBezTo>
                    <a:pt x="19059" y="37691"/>
                    <a:pt x="5958" y="38786"/>
                    <a:pt x="1521" y="39150"/>
                  </a:cubicBezTo>
                  <a:cubicBezTo>
                    <a:pt x="670" y="39211"/>
                    <a:pt x="1" y="39941"/>
                    <a:pt x="1" y="40792"/>
                  </a:cubicBezTo>
                  <a:lnTo>
                    <a:pt x="1" y="41703"/>
                  </a:lnTo>
                  <a:lnTo>
                    <a:pt x="31400" y="39120"/>
                  </a:lnTo>
                  <a:lnTo>
                    <a:pt x="31400" y="39120"/>
                  </a:lnTo>
                  <a:cubicBezTo>
                    <a:pt x="30822" y="39637"/>
                    <a:pt x="30245" y="40093"/>
                    <a:pt x="29606" y="40518"/>
                  </a:cubicBezTo>
                  <a:cubicBezTo>
                    <a:pt x="29059" y="40822"/>
                    <a:pt x="28573" y="41217"/>
                    <a:pt x="28178" y="41703"/>
                  </a:cubicBezTo>
                  <a:cubicBezTo>
                    <a:pt x="27995" y="41947"/>
                    <a:pt x="27874" y="42220"/>
                    <a:pt x="27782" y="42494"/>
                  </a:cubicBezTo>
                  <a:lnTo>
                    <a:pt x="25928" y="42494"/>
                  </a:lnTo>
                  <a:lnTo>
                    <a:pt x="25928" y="49576"/>
                  </a:lnTo>
                  <a:lnTo>
                    <a:pt x="32159" y="49576"/>
                  </a:lnTo>
                  <a:lnTo>
                    <a:pt x="32159" y="42494"/>
                  </a:lnTo>
                  <a:lnTo>
                    <a:pt x="30184" y="42494"/>
                  </a:lnTo>
                  <a:cubicBezTo>
                    <a:pt x="30214" y="42311"/>
                    <a:pt x="30245" y="42129"/>
                    <a:pt x="30245" y="41947"/>
                  </a:cubicBezTo>
                  <a:cubicBezTo>
                    <a:pt x="32707" y="41582"/>
                    <a:pt x="35017" y="40488"/>
                    <a:pt x="36901" y="38877"/>
                  </a:cubicBezTo>
                  <a:lnTo>
                    <a:pt x="71674" y="41703"/>
                  </a:lnTo>
                  <a:lnTo>
                    <a:pt x="71674" y="40792"/>
                  </a:lnTo>
                  <a:cubicBezTo>
                    <a:pt x="71674" y="39941"/>
                    <a:pt x="71005" y="39241"/>
                    <a:pt x="70154" y="39150"/>
                  </a:cubicBezTo>
                  <a:cubicBezTo>
                    <a:pt x="65716" y="38786"/>
                    <a:pt x="52616" y="37691"/>
                    <a:pt x="47570" y="37114"/>
                  </a:cubicBezTo>
                  <a:cubicBezTo>
                    <a:pt x="41461" y="36384"/>
                    <a:pt x="38938" y="33132"/>
                    <a:pt x="38938" y="33132"/>
                  </a:cubicBezTo>
                  <a:lnTo>
                    <a:pt x="38147" y="33132"/>
                  </a:lnTo>
                  <a:lnTo>
                    <a:pt x="38147" y="12098"/>
                  </a:lnTo>
                  <a:lnTo>
                    <a:pt x="37357" y="12098"/>
                  </a:lnTo>
                  <a:lnTo>
                    <a:pt x="37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5"/>
            <p:cNvSpPr/>
            <p:nvPr/>
          </p:nvSpPr>
          <p:spPr>
            <a:xfrm>
              <a:off x="4438078" y="3867844"/>
              <a:ext cx="71233" cy="431558"/>
            </a:xfrm>
            <a:custGeom>
              <a:rect b="b" l="l" r="r" t="t"/>
              <a:pathLst>
                <a:path extrusionOk="0" h="27996" w="4621">
                  <a:moveTo>
                    <a:pt x="821" y="1"/>
                  </a:moveTo>
                  <a:lnTo>
                    <a:pt x="821" y="12098"/>
                  </a:lnTo>
                  <a:lnTo>
                    <a:pt x="0" y="12098"/>
                  </a:lnTo>
                  <a:lnTo>
                    <a:pt x="0" y="27995"/>
                  </a:lnTo>
                  <a:lnTo>
                    <a:pt x="4620" y="27995"/>
                  </a:lnTo>
                  <a:lnTo>
                    <a:pt x="4620" y="12098"/>
                  </a:lnTo>
                  <a:lnTo>
                    <a:pt x="3830" y="12098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5"/>
            <p:cNvSpPr/>
            <p:nvPr/>
          </p:nvSpPr>
          <p:spPr>
            <a:xfrm>
              <a:off x="4429645" y="3638032"/>
              <a:ext cx="657388" cy="212773"/>
            </a:xfrm>
            <a:custGeom>
              <a:rect b="b" l="l" r="r" t="t"/>
              <a:pathLst>
                <a:path extrusionOk="0" h="13803" w="42646">
                  <a:moveTo>
                    <a:pt x="29285" y="1"/>
                  </a:moveTo>
                  <a:cubicBezTo>
                    <a:pt x="20007" y="1"/>
                    <a:pt x="10805" y="2206"/>
                    <a:pt x="1520" y="2294"/>
                  </a:cubicBezTo>
                  <a:lnTo>
                    <a:pt x="0" y="13510"/>
                  </a:lnTo>
                  <a:cubicBezTo>
                    <a:pt x="2179" y="13352"/>
                    <a:pt x="4361" y="13294"/>
                    <a:pt x="6547" y="13294"/>
                  </a:cubicBezTo>
                  <a:cubicBezTo>
                    <a:pt x="12982" y="13294"/>
                    <a:pt x="19438" y="13803"/>
                    <a:pt x="25871" y="13803"/>
                  </a:cubicBezTo>
                  <a:cubicBezTo>
                    <a:pt x="29079" y="13803"/>
                    <a:pt x="32281" y="13676"/>
                    <a:pt x="35472" y="13297"/>
                  </a:cubicBezTo>
                  <a:cubicBezTo>
                    <a:pt x="37508" y="13054"/>
                    <a:pt x="39697" y="12628"/>
                    <a:pt x="41065" y="11108"/>
                  </a:cubicBezTo>
                  <a:cubicBezTo>
                    <a:pt x="42524" y="9497"/>
                    <a:pt x="42645" y="6975"/>
                    <a:pt x="41703" y="5060"/>
                  </a:cubicBezTo>
                  <a:cubicBezTo>
                    <a:pt x="40730" y="3114"/>
                    <a:pt x="38876" y="1777"/>
                    <a:pt x="36870" y="1017"/>
                  </a:cubicBezTo>
                  <a:cubicBezTo>
                    <a:pt x="34864" y="257"/>
                    <a:pt x="32706" y="75"/>
                    <a:pt x="30517" y="14"/>
                  </a:cubicBezTo>
                  <a:cubicBezTo>
                    <a:pt x="30106" y="5"/>
                    <a:pt x="29696" y="1"/>
                    <a:pt x="29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5"/>
            <p:cNvSpPr/>
            <p:nvPr/>
          </p:nvSpPr>
          <p:spPr>
            <a:xfrm>
              <a:off x="4246884" y="3645062"/>
              <a:ext cx="853714" cy="453463"/>
            </a:xfrm>
            <a:custGeom>
              <a:rect b="b" l="l" r="r" t="t"/>
              <a:pathLst>
                <a:path extrusionOk="0" h="29417" w="55382">
                  <a:moveTo>
                    <a:pt x="44862" y="0"/>
                  </a:moveTo>
                  <a:cubicBezTo>
                    <a:pt x="43956" y="0"/>
                    <a:pt x="43049" y="63"/>
                    <a:pt x="42160" y="166"/>
                  </a:cubicBezTo>
                  <a:cubicBezTo>
                    <a:pt x="34834" y="956"/>
                    <a:pt x="27965" y="4056"/>
                    <a:pt x="21247" y="7126"/>
                  </a:cubicBezTo>
                  <a:lnTo>
                    <a:pt x="17205" y="1230"/>
                  </a:lnTo>
                  <a:lnTo>
                    <a:pt x="2280" y="4208"/>
                  </a:lnTo>
                  <a:cubicBezTo>
                    <a:pt x="1703" y="4300"/>
                    <a:pt x="1186" y="4512"/>
                    <a:pt x="730" y="4847"/>
                  </a:cubicBezTo>
                  <a:cubicBezTo>
                    <a:pt x="1" y="5546"/>
                    <a:pt x="122" y="6671"/>
                    <a:pt x="335" y="7643"/>
                  </a:cubicBezTo>
                  <a:cubicBezTo>
                    <a:pt x="1977" y="14817"/>
                    <a:pt x="5715" y="21321"/>
                    <a:pt x="11095" y="26336"/>
                  </a:cubicBezTo>
                  <a:cubicBezTo>
                    <a:pt x="12706" y="27826"/>
                    <a:pt x="14591" y="29254"/>
                    <a:pt x="16779" y="29406"/>
                  </a:cubicBezTo>
                  <a:cubicBezTo>
                    <a:pt x="16897" y="29413"/>
                    <a:pt x="17014" y="29416"/>
                    <a:pt x="17131" y="29416"/>
                  </a:cubicBezTo>
                  <a:cubicBezTo>
                    <a:pt x="18585" y="29416"/>
                    <a:pt x="19988" y="28912"/>
                    <a:pt x="21339" y="28434"/>
                  </a:cubicBezTo>
                  <a:cubicBezTo>
                    <a:pt x="31217" y="24847"/>
                    <a:pt x="41248" y="21169"/>
                    <a:pt x="49850" y="15120"/>
                  </a:cubicBezTo>
                  <a:cubicBezTo>
                    <a:pt x="52281" y="13388"/>
                    <a:pt x="54804" y="11169"/>
                    <a:pt x="55108" y="8190"/>
                  </a:cubicBezTo>
                  <a:cubicBezTo>
                    <a:pt x="55382" y="5303"/>
                    <a:pt x="53345" y="2506"/>
                    <a:pt x="50731" y="1199"/>
                  </a:cubicBezTo>
                  <a:cubicBezTo>
                    <a:pt x="48923" y="316"/>
                    <a:pt x="46896" y="0"/>
                    <a:pt x="44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5"/>
            <p:cNvSpPr/>
            <p:nvPr/>
          </p:nvSpPr>
          <p:spPr>
            <a:xfrm>
              <a:off x="4344362" y="2569476"/>
              <a:ext cx="239441" cy="302612"/>
            </a:xfrm>
            <a:custGeom>
              <a:rect b="b" l="l" r="r" t="t"/>
              <a:pathLst>
                <a:path extrusionOk="0" h="19631" w="15533">
                  <a:moveTo>
                    <a:pt x="8824" y="1"/>
                  </a:moveTo>
                  <a:cubicBezTo>
                    <a:pt x="7529" y="1"/>
                    <a:pt x="6206" y="447"/>
                    <a:pt x="5107" y="1150"/>
                  </a:cubicBezTo>
                  <a:cubicBezTo>
                    <a:pt x="1763" y="3277"/>
                    <a:pt x="0" y="7746"/>
                    <a:pt x="942" y="11788"/>
                  </a:cubicBezTo>
                  <a:cubicBezTo>
                    <a:pt x="1854" y="15831"/>
                    <a:pt x="5380" y="19113"/>
                    <a:pt x="9332" y="19630"/>
                  </a:cubicBezTo>
                  <a:cubicBezTo>
                    <a:pt x="12827" y="17746"/>
                    <a:pt x="15046" y="13551"/>
                    <a:pt x="14742" y="9417"/>
                  </a:cubicBezTo>
                  <a:cubicBezTo>
                    <a:pt x="15532" y="7350"/>
                    <a:pt x="15472" y="5071"/>
                    <a:pt x="14529" y="3065"/>
                  </a:cubicBezTo>
                  <a:lnTo>
                    <a:pt x="11368" y="694"/>
                  </a:lnTo>
                  <a:cubicBezTo>
                    <a:pt x="10588" y="211"/>
                    <a:pt x="9713" y="1"/>
                    <a:pt x="8824" y="1"/>
                  </a:cubicBezTo>
                  <a:close/>
                </a:path>
              </a:pathLst>
            </a:custGeom>
            <a:solidFill>
              <a:srgbClr val="E8BA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5"/>
            <p:cNvSpPr/>
            <p:nvPr/>
          </p:nvSpPr>
          <p:spPr>
            <a:xfrm>
              <a:off x="4344362" y="2572205"/>
              <a:ext cx="158374" cy="299883"/>
            </a:xfrm>
            <a:custGeom>
              <a:rect b="b" l="l" r="r" t="t"/>
              <a:pathLst>
                <a:path extrusionOk="0" h="19454" w="10274">
                  <a:moveTo>
                    <a:pt x="7386" y="0"/>
                  </a:moveTo>
                  <a:lnTo>
                    <a:pt x="7386" y="0"/>
                  </a:lnTo>
                  <a:cubicBezTo>
                    <a:pt x="6566" y="213"/>
                    <a:pt x="5806" y="517"/>
                    <a:pt x="5107" y="973"/>
                  </a:cubicBezTo>
                  <a:cubicBezTo>
                    <a:pt x="1763" y="3100"/>
                    <a:pt x="0" y="7599"/>
                    <a:pt x="912" y="11611"/>
                  </a:cubicBezTo>
                  <a:cubicBezTo>
                    <a:pt x="1854" y="15654"/>
                    <a:pt x="5380" y="18936"/>
                    <a:pt x="9332" y="19453"/>
                  </a:cubicBezTo>
                  <a:cubicBezTo>
                    <a:pt x="9666" y="19271"/>
                    <a:pt x="9970" y="19058"/>
                    <a:pt x="10274" y="18845"/>
                  </a:cubicBezTo>
                  <a:cubicBezTo>
                    <a:pt x="7234" y="12949"/>
                    <a:pt x="5167" y="6140"/>
                    <a:pt x="7386" y="0"/>
                  </a:cubicBezTo>
                  <a:close/>
                </a:path>
              </a:pathLst>
            </a:custGeom>
            <a:solidFill>
              <a:srgbClr val="C163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65"/>
            <p:cNvSpPr/>
            <p:nvPr/>
          </p:nvSpPr>
          <p:spPr>
            <a:xfrm>
              <a:off x="4279690" y="2717936"/>
              <a:ext cx="212742" cy="256891"/>
            </a:xfrm>
            <a:custGeom>
              <a:rect b="b" l="l" r="r" t="t"/>
              <a:pathLst>
                <a:path extrusionOk="0" h="16665" w="13801">
                  <a:moveTo>
                    <a:pt x="12007" y="0"/>
                  </a:moveTo>
                  <a:cubicBezTo>
                    <a:pt x="9807" y="265"/>
                    <a:pt x="7703" y="489"/>
                    <a:pt x="5566" y="489"/>
                  </a:cubicBezTo>
                  <a:cubicBezTo>
                    <a:pt x="4514" y="489"/>
                    <a:pt x="3454" y="434"/>
                    <a:pt x="2371" y="304"/>
                  </a:cubicBezTo>
                  <a:lnTo>
                    <a:pt x="2371" y="304"/>
                  </a:lnTo>
                  <a:cubicBezTo>
                    <a:pt x="3040" y="5289"/>
                    <a:pt x="2159" y="10122"/>
                    <a:pt x="396" y="14803"/>
                  </a:cubicBezTo>
                  <a:cubicBezTo>
                    <a:pt x="152" y="15380"/>
                    <a:pt x="1" y="16170"/>
                    <a:pt x="517" y="16505"/>
                  </a:cubicBezTo>
                  <a:cubicBezTo>
                    <a:pt x="693" y="16606"/>
                    <a:pt x="911" y="16665"/>
                    <a:pt x="1119" y="16665"/>
                  </a:cubicBezTo>
                  <a:cubicBezTo>
                    <a:pt x="1162" y="16665"/>
                    <a:pt x="1205" y="16662"/>
                    <a:pt x="1247" y="16657"/>
                  </a:cubicBezTo>
                  <a:lnTo>
                    <a:pt x="13800" y="16657"/>
                  </a:lnTo>
                  <a:cubicBezTo>
                    <a:pt x="12767" y="11155"/>
                    <a:pt x="12159" y="5593"/>
                    <a:pt x="12007" y="0"/>
                  </a:cubicBezTo>
                  <a:close/>
                </a:path>
              </a:pathLst>
            </a:custGeom>
            <a:solidFill>
              <a:srgbClr val="E8BA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5"/>
            <p:cNvSpPr/>
            <p:nvPr/>
          </p:nvSpPr>
          <p:spPr>
            <a:xfrm>
              <a:off x="4278749" y="2496109"/>
              <a:ext cx="364549" cy="294473"/>
            </a:xfrm>
            <a:custGeom>
              <a:rect b="b" l="l" r="r" t="t"/>
              <a:pathLst>
                <a:path extrusionOk="0" h="19103" w="23649">
                  <a:moveTo>
                    <a:pt x="9247" y="0"/>
                  </a:moveTo>
                  <a:cubicBezTo>
                    <a:pt x="8468" y="0"/>
                    <a:pt x="7696" y="138"/>
                    <a:pt x="6992" y="468"/>
                  </a:cubicBezTo>
                  <a:cubicBezTo>
                    <a:pt x="6840" y="559"/>
                    <a:pt x="6657" y="650"/>
                    <a:pt x="6505" y="772"/>
                  </a:cubicBezTo>
                  <a:cubicBezTo>
                    <a:pt x="5594" y="893"/>
                    <a:pt x="4742" y="1197"/>
                    <a:pt x="3952" y="1653"/>
                  </a:cubicBezTo>
                  <a:cubicBezTo>
                    <a:pt x="1277" y="3234"/>
                    <a:pt x="1" y="6577"/>
                    <a:pt x="183" y="9678"/>
                  </a:cubicBezTo>
                  <a:cubicBezTo>
                    <a:pt x="365" y="12778"/>
                    <a:pt x="1004" y="16304"/>
                    <a:pt x="2615" y="18979"/>
                  </a:cubicBezTo>
                  <a:cubicBezTo>
                    <a:pt x="3129" y="19063"/>
                    <a:pt x="3667" y="19103"/>
                    <a:pt x="4219" y="19103"/>
                  </a:cubicBezTo>
                  <a:cubicBezTo>
                    <a:pt x="7253" y="19103"/>
                    <a:pt x="10714" y="17908"/>
                    <a:pt x="13132" y="16365"/>
                  </a:cubicBezTo>
                  <a:cubicBezTo>
                    <a:pt x="13496" y="16122"/>
                    <a:pt x="13892" y="15848"/>
                    <a:pt x="14256" y="15544"/>
                  </a:cubicBezTo>
                  <a:cubicBezTo>
                    <a:pt x="14256" y="14906"/>
                    <a:pt x="14226" y="14298"/>
                    <a:pt x="14104" y="13660"/>
                  </a:cubicBezTo>
                  <a:cubicBezTo>
                    <a:pt x="13983" y="12930"/>
                    <a:pt x="14074" y="12201"/>
                    <a:pt x="14347" y="11501"/>
                  </a:cubicBezTo>
                  <a:cubicBezTo>
                    <a:pt x="14622" y="10978"/>
                    <a:pt x="15224" y="10556"/>
                    <a:pt x="15800" y="10556"/>
                  </a:cubicBezTo>
                  <a:cubicBezTo>
                    <a:pt x="15926" y="10556"/>
                    <a:pt x="16051" y="10576"/>
                    <a:pt x="16171" y="10620"/>
                  </a:cubicBezTo>
                  <a:cubicBezTo>
                    <a:pt x="16627" y="10833"/>
                    <a:pt x="16962" y="11197"/>
                    <a:pt x="17083" y="11684"/>
                  </a:cubicBezTo>
                  <a:cubicBezTo>
                    <a:pt x="17174" y="11866"/>
                    <a:pt x="17205" y="12079"/>
                    <a:pt x="17235" y="12292"/>
                  </a:cubicBezTo>
                  <a:cubicBezTo>
                    <a:pt x="17691" y="11593"/>
                    <a:pt x="18117" y="10863"/>
                    <a:pt x="18451" y="10103"/>
                  </a:cubicBezTo>
                  <a:cubicBezTo>
                    <a:pt x="20639" y="9647"/>
                    <a:pt x="22463" y="8036"/>
                    <a:pt x="23132" y="5878"/>
                  </a:cubicBezTo>
                  <a:lnTo>
                    <a:pt x="23132" y="5878"/>
                  </a:lnTo>
                  <a:cubicBezTo>
                    <a:pt x="22554" y="6273"/>
                    <a:pt x="21886" y="6547"/>
                    <a:pt x="21187" y="6699"/>
                  </a:cubicBezTo>
                  <a:cubicBezTo>
                    <a:pt x="22767" y="5605"/>
                    <a:pt x="23649" y="3751"/>
                    <a:pt x="23466" y="1836"/>
                  </a:cubicBezTo>
                  <a:lnTo>
                    <a:pt x="23466" y="1836"/>
                  </a:lnTo>
                  <a:cubicBezTo>
                    <a:pt x="22463" y="2778"/>
                    <a:pt x="21156" y="3355"/>
                    <a:pt x="19788" y="3416"/>
                  </a:cubicBezTo>
                  <a:cubicBezTo>
                    <a:pt x="20153" y="3325"/>
                    <a:pt x="20487" y="3082"/>
                    <a:pt x="20639" y="2717"/>
                  </a:cubicBezTo>
                  <a:lnTo>
                    <a:pt x="20639" y="2717"/>
                  </a:lnTo>
                  <a:cubicBezTo>
                    <a:pt x="20237" y="2806"/>
                    <a:pt x="19827" y="2845"/>
                    <a:pt x="19415" y="2845"/>
                  </a:cubicBezTo>
                  <a:cubicBezTo>
                    <a:pt x="18274" y="2845"/>
                    <a:pt x="17114" y="2542"/>
                    <a:pt x="16019" y="2140"/>
                  </a:cubicBezTo>
                  <a:cubicBezTo>
                    <a:pt x="14560" y="1562"/>
                    <a:pt x="13132" y="833"/>
                    <a:pt x="11612" y="377"/>
                  </a:cubicBezTo>
                  <a:cubicBezTo>
                    <a:pt x="10857" y="146"/>
                    <a:pt x="10048" y="0"/>
                    <a:pt x="9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5"/>
            <p:cNvSpPr/>
            <p:nvPr/>
          </p:nvSpPr>
          <p:spPr>
            <a:xfrm>
              <a:off x="4508839" y="2669282"/>
              <a:ext cx="27177" cy="65529"/>
            </a:xfrm>
            <a:custGeom>
              <a:rect b="b" l="l" r="r" t="t"/>
              <a:pathLst>
                <a:path extrusionOk="0" h="4251" w="1763">
                  <a:moveTo>
                    <a:pt x="870" y="1"/>
                  </a:moveTo>
                  <a:cubicBezTo>
                    <a:pt x="706" y="1"/>
                    <a:pt x="541" y="50"/>
                    <a:pt x="395" y="147"/>
                  </a:cubicBezTo>
                  <a:cubicBezTo>
                    <a:pt x="91" y="420"/>
                    <a:pt x="0" y="846"/>
                    <a:pt x="122" y="1241"/>
                  </a:cubicBezTo>
                  <a:cubicBezTo>
                    <a:pt x="243" y="1667"/>
                    <a:pt x="456" y="2031"/>
                    <a:pt x="699" y="2396"/>
                  </a:cubicBezTo>
                  <a:cubicBezTo>
                    <a:pt x="643" y="2368"/>
                    <a:pt x="580" y="2354"/>
                    <a:pt x="518" y="2354"/>
                  </a:cubicBezTo>
                  <a:cubicBezTo>
                    <a:pt x="378" y="2354"/>
                    <a:pt x="236" y="2422"/>
                    <a:pt x="152" y="2548"/>
                  </a:cubicBezTo>
                  <a:cubicBezTo>
                    <a:pt x="0" y="2700"/>
                    <a:pt x="0" y="2943"/>
                    <a:pt x="152" y="3126"/>
                  </a:cubicBezTo>
                  <a:cubicBezTo>
                    <a:pt x="243" y="3247"/>
                    <a:pt x="365" y="3338"/>
                    <a:pt x="486" y="3399"/>
                  </a:cubicBezTo>
                  <a:cubicBezTo>
                    <a:pt x="638" y="3490"/>
                    <a:pt x="730" y="3612"/>
                    <a:pt x="699" y="3794"/>
                  </a:cubicBezTo>
                  <a:cubicBezTo>
                    <a:pt x="699" y="3855"/>
                    <a:pt x="669" y="3946"/>
                    <a:pt x="638" y="4038"/>
                  </a:cubicBezTo>
                  <a:cubicBezTo>
                    <a:pt x="608" y="4129"/>
                    <a:pt x="669" y="4250"/>
                    <a:pt x="760" y="4250"/>
                  </a:cubicBezTo>
                  <a:cubicBezTo>
                    <a:pt x="851" y="4250"/>
                    <a:pt x="851" y="4189"/>
                    <a:pt x="881" y="4159"/>
                  </a:cubicBezTo>
                  <a:cubicBezTo>
                    <a:pt x="1185" y="3764"/>
                    <a:pt x="1307" y="3278"/>
                    <a:pt x="1246" y="2791"/>
                  </a:cubicBezTo>
                  <a:cubicBezTo>
                    <a:pt x="1155" y="2518"/>
                    <a:pt x="1155" y="2244"/>
                    <a:pt x="1216" y="1971"/>
                  </a:cubicBezTo>
                  <a:cubicBezTo>
                    <a:pt x="1277" y="1788"/>
                    <a:pt x="1398" y="1636"/>
                    <a:pt x="1520" y="1484"/>
                  </a:cubicBezTo>
                  <a:cubicBezTo>
                    <a:pt x="1763" y="1120"/>
                    <a:pt x="1763" y="664"/>
                    <a:pt x="1520" y="329"/>
                  </a:cubicBezTo>
                  <a:cubicBezTo>
                    <a:pt x="1356" y="110"/>
                    <a:pt x="1115" y="1"/>
                    <a:pt x="870" y="1"/>
                  </a:cubicBezTo>
                  <a:close/>
                </a:path>
              </a:pathLst>
            </a:custGeom>
            <a:solidFill>
              <a:srgbClr val="CC5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5"/>
            <p:cNvSpPr/>
            <p:nvPr/>
          </p:nvSpPr>
          <p:spPr>
            <a:xfrm>
              <a:off x="4081481" y="2893374"/>
              <a:ext cx="591782" cy="896629"/>
            </a:xfrm>
            <a:custGeom>
              <a:rect b="b" l="l" r="r" t="t"/>
              <a:pathLst>
                <a:path extrusionOk="0" h="58166" w="38390">
                  <a:moveTo>
                    <a:pt x="17100" y="1"/>
                  </a:moveTo>
                  <a:cubicBezTo>
                    <a:pt x="13574" y="1"/>
                    <a:pt x="9874" y="645"/>
                    <a:pt x="7690" y="3301"/>
                  </a:cubicBezTo>
                  <a:cubicBezTo>
                    <a:pt x="5897" y="5702"/>
                    <a:pt x="4529" y="8408"/>
                    <a:pt x="3708" y="11295"/>
                  </a:cubicBezTo>
                  <a:cubicBezTo>
                    <a:pt x="0" y="25095"/>
                    <a:pt x="2918" y="34305"/>
                    <a:pt x="5076" y="55733"/>
                  </a:cubicBezTo>
                  <a:cubicBezTo>
                    <a:pt x="5076" y="55885"/>
                    <a:pt x="5076" y="56037"/>
                    <a:pt x="5076" y="56189"/>
                  </a:cubicBezTo>
                  <a:cubicBezTo>
                    <a:pt x="5046" y="57266"/>
                    <a:pt x="5899" y="58166"/>
                    <a:pt x="6968" y="58166"/>
                  </a:cubicBezTo>
                  <a:cubicBezTo>
                    <a:pt x="6986" y="58166"/>
                    <a:pt x="7004" y="58166"/>
                    <a:pt x="7022" y="58165"/>
                  </a:cubicBezTo>
                  <a:cubicBezTo>
                    <a:pt x="16627" y="57922"/>
                    <a:pt x="26110" y="56250"/>
                    <a:pt x="35198" y="53211"/>
                  </a:cubicBezTo>
                  <a:cubicBezTo>
                    <a:pt x="35077" y="52694"/>
                    <a:pt x="34925" y="52208"/>
                    <a:pt x="34834" y="51630"/>
                  </a:cubicBezTo>
                  <a:cubicBezTo>
                    <a:pt x="33192" y="45186"/>
                    <a:pt x="33405" y="42329"/>
                    <a:pt x="33010" y="40323"/>
                  </a:cubicBezTo>
                  <a:cubicBezTo>
                    <a:pt x="31976" y="35368"/>
                    <a:pt x="33071" y="33332"/>
                    <a:pt x="34256" y="28438"/>
                  </a:cubicBezTo>
                  <a:cubicBezTo>
                    <a:pt x="35168" y="24700"/>
                    <a:pt x="36414" y="18468"/>
                    <a:pt x="37417" y="14760"/>
                  </a:cubicBezTo>
                  <a:cubicBezTo>
                    <a:pt x="38390" y="11022"/>
                    <a:pt x="38208" y="6614"/>
                    <a:pt x="35381" y="3970"/>
                  </a:cubicBezTo>
                  <a:cubicBezTo>
                    <a:pt x="33739" y="2420"/>
                    <a:pt x="31399" y="1781"/>
                    <a:pt x="29180" y="1325"/>
                  </a:cubicBezTo>
                  <a:cubicBezTo>
                    <a:pt x="26931" y="869"/>
                    <a:pt x="24681" y="535"/>
                    <a:pt x="22432" y="353"/>
                  </a:cubicBezTo>
                  <a:cubicBezTo>
                    <a:pt x="20889" y="192"/>
                    <a:pt x="19020" y="1"/>
                    <a:pt x="17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5"/>
            <p:cNvSpPr/>
            <p:nvPr/>
          </p:nvSpPr>
          <p:spPr>
            <a:xfrm>
              <a:off x="4243616" y="2867876"/>
              <a:ext cx="178521" cy="58592"/>
            </a:xfrm>
            <a:custGeom>
              <a:rect b="b" l="l" r="r" t="t"/>
              <a:pathLst>
                <a:path extrusionOk="0" h="3801" w="11581">
                  <a:moveTo>
                    <a:pt x="3556" y="1"/>
                  </a:moveTo>
                  <a:cubicBezTo>
                    <a:pt x="2523" y="61"/>
                    <a:pt x="1641" y="761"/>
                    <a:pt x="851" y="1460"/>
                  </a:cubicBezTo>
                  <a:cubicBezTo>
                    <a:pt x="426" y="1794"/>
                    <a:pt x="0" y="2219"/>
                    <a:pt x="61" y="2767"/>
                  </a:cubicBezTo>
                  <a:cubicBezTo>
                    <a:pt x="122" y="3162"/>
                    <a:pt x="395" y="3466"/>
                    <a:pt x="760" y="3618"/>
                  </a:cubicBezTo>
                  <a:cubicBezTo>
                    <a:pt x="1125" y="3739"/>
                    <a:pt x="1520" y="3800"/>
                    <a:pt x="1915" y="3800"/>
                  </a:cubicBezTo>
                  <a:cubicBezTo>
                    <a:pt x="5350" y="3800"/>
                    <a:pt x="8724" y="2736"/>
                    <a:pt x="11581" y="791"/>
                  </a:cubicBezTo>
                  <a:lnTo>
                    <a:pt x="11581" y="791"/>
                  </a:lnTo>
                  <a:cubicBezTo>
                    <a:pt x="10920" y="875"/>
                    <a:pt x="10256" y="916"/>
                    <a:pt x="9593" y="916"/>
                  </a:cubicBezTo>
                  <a:cubicBezTo>
                    <a:pt x="8091" y="916"/>
                    <a:pt x="6592" y="705"/>
                    <a:pt x="5137" y="305"/>
                  </a:cubicBezTo>
                  <a:cubicBezTo>
                    <a:pt x="4620" y="122"/>
                    <a:pt x="4103" y="31"/>
                    <a:pt x="3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5"/>
            <p:cNvSpPr/>
            <p:nvPr/>
          </p:nvSpPr>
          <p:spPr>
            <a:xfrm>
              <a:off x="4112407" y="3307952"/>
              <a:ext cx="511670" cy="482089"/>
            </a:xfrm>
            <a:custGeom>
              <a:rect b="b" l="l" r="r" t="t"/>
              <a:pathLst>
                <a:path extrusionOk="0" h="31274" w="33193">
                  <a:moveTo>
                    <a:pt x="13660" y="1"/>
                  </a:moveTo>
                  <a:cubicBezTo>
                    <a:pt x="9037" y="1"/>
                    <a:pt x="4379" y="504"/>
                    <a:pt x="0" y="1333"/>
                  </a:cubicBezTo>
                  <a:cubicBezTo>
                    <a:pt x="395" y="8628"/>
                    <a:pt x="1854" y="16805"/>
                    <a:pt x="3070" y="28811"/>
                  </a:cubicBezTo>
                  <a:cubicBezTo>
                    <a:pt x="3070" y="28963"/>
                    <a:pt x="3070" y="29115"/>
                    <a:pt x="3070" y="29267"/>
                  </a:cubicBezTo>
                  <a:cubicBezTo>
                    <a:pt x="3040" y="30361"/>
                    <a:pt x="3921" y="31273"/>
                    <a:pt x="5016" y="31273"/>
                  </a:cubicBezTo>
                  <a:cubicBezTo>
                    <a:pt x="14590" y="31030"/>
                    <a:pt x="24104" y="29358"/>
                    <a:pt x="33192" y="26319"/>
                  </a:cubicBezTo>
                  <a:cubicBezTo>
                    <a:pt x="33071" y="25802"/>
                    <a:pt x="32919" y="25285"/>
                    <a:pt x="32797" y="24738"/>
                  </a:cubicBezTo>
                  <a:cubicBezTo>
                    <a:pt x="31156" y="18294"/>
                    <a:pt x="31399" y="15437"/>
                    <a:pt x="30973" y="13431"/>
                  </a:cubicBezTo>
                  <a:cubicBezTo>
                    <a:pt x="30092" y="9145"/>
                    <a:pt x="30791" y="7017"/>
                    <a:pt x="31794" y="3340"/>
                  </a:cubicBezTo>
                  <a:cubicBezTo>
                    <a:pt x="26364" y="960"/>
                    <a:pt x="20045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65"/>
            <p:cNvSpPr/>
            <p:nvPr/>
          </p:nvSpPr>
          <p:spPr>
            <a:xfrm>
              <a:off x="4439018" y="2963935"/>
              <a:ext cx="233352" cy="774064"/>
            </a:xfrm>
            <a:custGeom>
              <a:rect b="b" l="l" r="r" t="t"/>
              <a:pathLst>
                <a:path extrusionOk="0" h="50215" w="15138">
                  <a:moveTo>
                    <a:pt x="12766" y="1"/>
                  </a:moveTo>
                  <a:cubicBezTo>
                    <a:pt x="0" y="12311"/>
                    <a:pt x="1915" y="33922"/>
                    <a:pt x="6809" y="50214"/>
                  </a:cubicBezTo>
                  <a:cubicBezTo>
                    <a:pt x="8541" y="49758"/>
                    <a:pt x="10274" y="49211"/>
                    <a:pt x="12006" y="48634"/>
                  </a:cubicBezTo>
                  <a:cubicBezTo>
                    <a:pt x="11885" y="48117"/>
                    <a:pt x="11733" y="47631"/>
                    <a:pt x="11642" y="47053"/>
                  </a:cubicBezTo>
                  <a:cubicBezTo>
                    <a:pt x="10000" y="40609"/>
                    <a:pt x="10213" y="37752"/>
                    <a:pt x="9818" y="35746"/>
                  </a:cubicBezTo>
                  <a:cubicBezTo>
                    <a:pt x="8784" y="30791"/>
                    <a:pt x="9879" y="28755"/>
                    <a:pt x="11064" y="23861"/>
                  </a:cubicBezTo>
                  <a:cubicBezTo>
                    <a:pt x="11976" y="20123"/>
                    <a:pt x="13222" y="13891"/>
                    <a:pt x="14225" y="10183"/>
                  </a:cubicBezTo>
                  <a:cubicBezTo>
                    <a:pt x="15137" y="6718"/>
                    <a:pt x="15016" y="2676"/>
                    <a:pt x="12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5"/>
            <p:cNvSpPr/>
            <p:nvPr/>
          </p:nvSpPr>
          <p:spPr>
            <a:xfrm>
              <a:off x="4535540" y="3190741"/>
              <a:ext cx="44534" cy="536504"/>
            </a:xfrm>
            <a:custGeom>
              <a:rect b="b" l="l" r="r" t="t"/>
              <a:pathLst>
                <a:path extrusionOk="0" h="34804" w="2889">
                  <a:moveTo>
                    <a:pt x="2523" y="0"/>
                  </a:moveTo>
                  <a:cubicBezTo>
                    <a:pt x="183" y="11459"/>
                    <a:pt x="1" y="23253"/>
                    <a:pt x="2007" y="34803"/>
                  </a:cubicBezTo>
                  <a:lnTo>
                    <a:pt x="2402" y="34712"/>
                  </a:lnTo>
                  <a:cubicBezTo>
                    <a:pt x="396" y="23253"/>
                    <a:pt x="578" y="11490"/>
                    <a:pt x="2888" y="91"/>
                  </a:cubicBezTo>
                  <a:lnTo>
                    <a:pt x="25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5"/>
            <p:cNvSpPr/>
            <p:nvPr/>
          </p:nvSpPr>
          <p:spPr>
            <a:xfrm>
              <a:off x="5112376" y="3322474"/>
              <a:ext cx="208056" cy="149418"/>
            </a:xfrm>
            <a:custGeom>
              <a:rect b="b" l="l" r="r" t="t"/>
              <a:pathLst>
                <a:path extrusionOk="0" h="9693" w="13497">
                  <a:moveTo>
                    <a:pt x="2985" y="0"/>
                  </a:moveTo>
                  <a:cubicBezTo>
                    <a:pt x="2912" y="0"/>
                    <a:pt x="2839" y="9"/>
                    <a:pt x="2767" y="27"/>
                  </a:cubicBezTo>
                  <a:cubicBezTo>
                    <a:pt x="2341" y="148"/>
                    <a:pt x="2189" y="665"/>
                    <a:pt x="2128" y="1121"/>
                  </a:cubicBezTo>
                  <a:lnTo>
                    <a:pt x="1703" y="3401"/>
                  </a:lnTo>
                  <a:cubicBezTo>
                    <a:pt x="1125" y="3583"/>
                    <a:pt x="578" y="3735"/>
                    <a:pt x="1" y="3826"/>
                  </a:cubicBezTo>
                  <a:cubicBezTo>
                    <a:pt x="1429" y="5437"/>
                    <a:pt x="2250" y="7534"/>
                    <a:pt x="2280" y="9693"/>
                  </a:cubicBezTo>
                  <a:cubicBezTo>
                    <a:pt x="3770" y="9054"/>
                    <a:pt x="5168" y="8234"/>
                    <a:pt x="6445" y="7261"/>
                  </a:cubicBezTo>
                  <a:cubicBezTo>
                    <a:pt x="6961" y="7369"/>
                    <a:pt x="7487" y="7430"/>
                    <a:pt x="8002" y="7430"/>
                  </a:cubicBezTo>
                  <a:cubicBezTo>
                    <a:pt x="8790" y="7430"/>
                    <a:pt x="9552" y="7288"/>
                    <a:pt x="10214" y="6957"/>
                  </a:cubicBezTo>
                  <a:cubicBezTo>
                    <a:pt x="10639" y="6653"/>
                    <a:pt x="11095" y="6440"/>
                    <a:pt x="11581" y="6227"/>
                  </a:cubicBezTo>
                  <a:cubicBezTo>
                    <a:pt x="11597" y="6224"/>
                    <a:pt x="11610" y="6222"/>
                    <a:pt x="11622" y="6222"/>
                  </a:cubicBezTo>
                  <a:cubicBezTo>
                    <a:pt x="11991" y="6222"/>
                    <a:pt x="10853" y="7994"/>
                    <a:pt x="12767" y="8112"/>
                  </a:cubicBezTo>
                  <a:cubicBezTo>
                    <a:pt x="13071" y="7291"/>
                    <a:pt x="13284" y="6471"/>
                    <a:pt x="13466" y="5650"/>
                  </a:cubicBezTo>
                  <a:cubicBezTo>
                    <a:pt x="13496" y="5255"/>
                    <a:pt x="13375" y="4860"/>
                    <a:pt x="13071" y="4616"/>
                  </a:cubicBezTo>
                  <a:cubicBezTo>
                    <a:pt x="12919" y="4525"/>
                    <a:pt x="12736" y="4404"/>
                    <a:pt x="12615" y="4282"/>
                  </a:cubicBezTo>
                  <a:cubicBezTo>
                    <a:pt x="12372" y="4039"/>
                    <a:pt x="12433" y="3644"/>
                    <a:pt x="12129" y="3370"/>
                  </a:cubicBezTo>
                  <a:cubicBezTo>
                    <a:pt x="11825" y="3127"/>
                    <a:pt x="11369" y="3340"/>
                    <a:pt x="11034" y="3127"/>
                  </a:cubicBezTo>
                  <a:cubicBezTo>
                    <a:pt x="10700" y="2914"/>
                    <a:pt x="10730" y="2398"/>
                    <a:pt x="10457" y="2094"/>
                  </a:cubicBezTo>
                  <a:cubicBezTo>
                    <a:pt x="10001" y="1638"/>
                    <a:pt x="9211" y="2033"/>
                    <a:pt x="8694" y="1668"/>
                  </a:cubicBezTo>
                  <a:cubicBezTo>
                    <a:pt x="8359" y="1425"/>
                    <a:pt x="8268" y="939"/>
                    <a:pt x="7904" y="726"/>
                  </a:cubicBezTo>
                  <a:cubicBezTo>
                    <a:pt x="7747" y="667"/>
                    <a:pt x="7602" y="633"/>
                    <a:pt x="7454" y="633"/>
                  </a:cubicBezTo>
                  <a:cubicBezTo>
                    <a:pt x="7373" y="633"/>
                    <a:pt x="7291" y="643"/>
                    <a:pt x="7204" y="665"/>
                  </a:cubicBezTo>
                  <a:cubicBezTo>
                    <a:pt x="6232" y="756"/>
                    <a:pt x="5259" y="969"/>
                    <a:pt x="4347" y="1303"/>
                  </a:cubicBezTo>
                  <a:cubicBezTo>
                    <a:pt x="4226" y="969"/>
                    <a:pt x="4013" y="635"/>
                    <a:pt x="3770" y="361"/>
                  </a:cubicBezTo>
                  <a:cubicBezTo>
                    <a:pt x="3575" y="141"/>
                    <a:pt x="3281" y="0"/>
                    <a:pt x="2985" y="0"/>
                  </a:cubicBezTo>
                  <a:close/>
                </a:path>
              </a:pathLst>
            </a:custGeom>
            <a:solidFill>
              <a:srgbClr val="E8BA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5"/>
            <p:cNvSpPr/>
            <p:nvPr/>
          </p:nvSpPr>
          <p:spPr>
            <a:xfrm>
              <a:off x="5114719" y="3362696"/>
              <a:ext cx="97007" cy="112946"/>
            </a:xfrm>
            <a:custGeom>
              <a:rect b="b" l="l" r="r" t="t"/>
              <a:pathLst>
                <a:path extrusionOk="0" h="7327" w="6293">
                  <a:moveTo>
                    <a:pt x="1013" y="1"/>
                  </a:moveTo>
                  <a:cubicBezTo>
                    <a:pt x="591" y="1"/>
                    <a:pt x="202" y="237"/>
                    <a:pt x="1" y="640"/>
                  </a:cubicBezTo>
                  <a:cubicBezTo>
                    <a:pt x="1520" y="2615"/>
                    <a:pt x="2615" y="4895"/>
                    <a:pt x="3223" y="7327"/>
                  </a:cubicBezTo>
                  <a:lnTo>
                    <a:pt x="6293" y="5199"/>
                  </a:lnTo>
                  <a:cubicBezTo>
                    <a:pt x="5897" y="3345"/>
                    <a:pt x="4408" y="1795"/>
                    <a:pt x="2767" y="700"/>
                  </a:cubicBezTo>
                  <a:cubicBezTo>
                    <a:pt x="2341" y="366"/>
                    <a:pt x="1824" y="153"/>
                    <a:pt x="1277" y="32"/>
                  </a:cubicBezTo>
                  <a:cubicBezTo>
                    <a:pt x="1189" y="11"/>
                    <a:pt x="1100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5"/>
            <p:cNvSpPr/>
            <p:nvPr/>
          </p:nvSpPr>
          <p:spPr>
            <a:xfrm>
              <a:off x="4487750" y="2945960"/>
              <a:ext cx="695340" cy="602079"/>
            </a:xfrm>
            <a:custGeom>
              <a:rect b="b" l="l" r="r" t="t"/>
              <a:pathLst>
                <a:path extrusionOk="0" h="39058" w="45108">
                  <a:moveTo>
                    <a:pt x="8045" y="0"/>
                  </a:moveTo>
                  <a:cubicBezTo>
                    <a:pt x="7986" y="0"/>
                    <a:pt x="7929" y="4"/>
                    <a:pt x="7873" y="12"/>
                  </a:cubicBezTo>
                  <a:cubicBezTo>
                    <a:pt x="5775" y="285"/>
                    <a:pt x="3648" y="893"/>
                    <a:pt x="2219" y="2383"/>
                  </a:cubicBezTo>
                  <a:cubicBezTo>
                    <a:pt x="821" y="3750"/>
                    <a:pt x="31" y="5604"/>
                    <a:pt x="0" y="7550"/>
                  </a:cubicBezTo>
                  <a:cubicBezTo>
                    <a:pt x="61" y="11410"/>
                    <a:pt x="2493" y="14693"/>
                    <a:pt x="4408" y="18067"/>
                  </a:cubicBezTo>
                  <a:cubicBezTo>
                    <a:pt x="5319" y="19678"/>
                    <a:pt x="5927" y="21380"/>
                    <a:pt x="6839" y="22991"/>
                  </a:cubicBezTo>
                  <a:cubicBezTo>
                    <a:pt x="6961" y="22960"/>
                    <a:pt x="7052" y="22930"/>
                    <a:pt x="7174" y="22930"/>
                  </a:cubicBezTo>
                  <a:cubicBezTo>
                    <a:pt x="7204" y="22991"/>
                    <a:pt x="7234" y="23052"/>
                    <a:pt x="7265" y="23112"/>
                  </a:cubicBezTo>
                  <a:cubicBezTo>
                    <a:pt x="8633" y="25818"/>
                    <a:pt x="11915" y="32444"/>
                    <a:pt x="13526" y="34997"/>
                  </a:cubicBezTo>
                  <a:cubicBezTo>
                    <a:pt x="14408" y="36365"/>
                    <a:pt x="15472" y="37702"/>
                    <a:pt x="16931" y="38340"/>
                  </a:cubicBezTo>
                  <a:cubicBezTo>
                    <a:pt x="17478" y="38736"/>
                    <a:pt x="18116" y="38948"/>
                    <a:pt x="18754" y="39040"/>
                  </a:cubicBezTo>
                  <a:cubicBezTo>
                    <a:pt x="18897" y="39052"/>
                    <a:pt x="19035" y="39058"/>
                    <a:pt x="19170" y="39058"/>
                  </a:cubicBezTo>
                  <a:cubicBezTo>
                    <a:pt x="20334" y="39058"/>
                    <a:pt x="21264" y="38632"/>
                    <a:pt x="22463" y="38523"/>
                  </a:cubicBezTo>
                  <a:cubicBezTo>
                    <a:pt x="26870" y="38067"/>
                    <a:pt x="40730" y="37611"/>
                    <a:pt x="45107" y="35635"/>
                  </a:cubicBezTo>
                  <a:cubicBezTo>
                    <a:pt x="45047" y="33538"/>
                    <a:pt x="44651" y="29313"/>
                    <a:pt x="40426" y="26000"/>
                  </a:cubicBezTo>
                  <a:cubicBezTo>
                    <a:pt x="36749" y="26577"/>
                    <a:pt x="25229" y="27824"/>
                    <a:pt x="22189" y="28432"/>
                  </a:cubicBezTo>
                  <a:cubicBezTo>
                    <a:pt x="21733" y="27368"/>
                    <a:pt x="19909" y="24541"/>
                    <a:pt x="19423" y="23477"/>
                  </a:cubicBezTo>
                  <a:cubicBezTo>
                    <a:pt x="19058" y="22656"/>
                    <a:pt x="17630" y="19252"/>
                    <a:pt x="17356" y="18523"/>
                  </a:cubicBezTo>
                  <a:cubicBezTo>
                    <a:pt x="17356" y="18492"/>
                    <a:pt x="16353" y="15513"/>
                    <a:pt x="16353" y="15513"/>
                  </a:cubicBezTo>
                  <a:cubicBezTo>
                    <a:pt x="16505" y="15392"/>
                    <a:pt x="16110" y="14662"/>
                    <a:pt x="15988" y="14267"/>
                  </a:cubicBezTo>
                  <a:cubicBezTo>
                    <a:pt x="15624" y="13082"/>
                    <a:pt x="15289" y="11866"/>
                    <a:pt x="14924" y="10681"/>
                  </a:cubicBezTo>
                  <a:cubicBezTo>
                    <a:pt x="14013" y="7793"/>
                    <a:pt x="12918" y="4814"/>
                    <a:pt x="11307" y="2200"/>
                  </a:cubicBezTo>
                  <a:cubicBezTo>
                    <a:pt x="10759" y="1334"/>
                    <a:pt x="9167" y="0"/>
                    <a:pt x="8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5"/>
            <p:cNvSpPr/>
            <p:nvPr/>
          </p:nvSpPr>
          <p:spPr>
            <a:xfrm>
              <a:off x="4124586" y="2866010"/>
              <a:ext cx="433424" cy="262857"/>
            </a:xfrm>
            <a:custGeom>
              <a:rect b="b" l="l" r="r" t="t"/>
              <a:pathLst>
                <a:path extrusionOk="0" h="17052" w="28117">
                  <a:moveTo>
                    <a:pt x="11521" y="0"/>
                  </a:moveTo>
                  <a:lnTo>
                    <a:pt x="11521" y="0"/>
                  </a:lnTo>
                  <a:cubicBezTo>
                    <a:pt x="8846" y="669"/>
                    <a:pt x="6323" y="1854"/>
                    <a:pt x="3830" y="3009"/>
                  </a:cubicBezTo>
                  <a:cubicBezTo>
                    <a:pt x="2767" y="3496"/>
                    <a:pt x="1672" y="4012"/>
                    <a:pt x="973" y="4955"/>
                  </a:cubicBezTo>
                  <a:cubicBezTo>
                    <a:pt x="122" y="6049"/>
                    <a:pt x="1" y="7569"/>
                    <a:pt x="213" y="8936"/>
                  </a:cubicBezTo>
                  <a:cubicBezTo>
                    <a:pt x="426" y="10304"/>
                    <a:pt x="943" y="11581"/>
                    <a:pt x="1308" y="12949"/>
                  </a:cubicBezTo>
                  <a:cubicBezTo>
                    <a:pt x="1642" y="14316"/>
                    <a:pt x="1855" y="15745"/>
                    <a:pt x="1399" y="17052"/>
                  </a:cubicBezTo>
                  <a:cubicBezTo>
                    <a:pt x="5411" y="16961"/>
                    <a:pt x="9636" y="16778"/>
                    <a:pt x="13040" y="14651"/>
                  </a:cubicBezTo>
                  <a:cubicBezTo>
                    <a:pt x="16110" y="12705"/>
                    <a:pt x="18086" y="9453"/>
                    <a:pt x="20882" y="7113"/>
                  </a:cubicBezTo>
                  <a:cubicBezTo>
                    <a:pt x="22949" y="5350"/>
                    <a:pt x="25442" y="4164"/>
                    <a:pt x="28117" y="3648"/>
                  </a:cubicBezTo>
                  <a:cubicBezTo>
                    <a:pt x="26962" y="1702"/>
                    <a:pt x="24895" y="426"/>
                    <a:pt x="22615" y="304"/>
                  </a:cubicBezTo>
                  <a:cubicBezTo>
                    <a:pt x="22475" y="295"/>
                    <a:pt x="22335" y="291"/>
                    <a:pt x="22196" y="291"/>
                  </a:cubicBezTo>
                  <a:cubicBezTo>
                    <a:pt x="20399" y="291"/>
                    <a:pt x="18652" y="988"/>
                    <a:pt x="16931" y="1581"/>
                  </a:cubicBezTo>
                  <a:cubicBezTo>
                    <a:pt x="14378" y="2492"/>
                    <a:pt x="11733" y="3161"/>
                    <a:pt x="9028" y="3556"/>
                  </a:cubicBezTo>
                  <a:cubicBezTo>
                    <a:pt x="8972" y="3565"/>
                    <a:pt x="8912" y="3569"/>
                    <a:pt x="8850" y="3569"/>
                  </a:cubicBezTo>
                  <a:cubicBezTo>
                    <a:pt x="8474" y="3569"/>
                    <a:pt x="8034" y="3409"/>
                    <a:pt x="8086" y="3070"/>
                  </a:cubicBezTo>
                  <a:cubicBezTo>
                    <a:pt x="8147" y="2918"/>
                    <a:pt x="8238" y="2796"/>
                    <a:pt x="8359" y="2705"/>
                  </a:cubicBezTo>
                  <a:lnTo>
                    <a:pt x="11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5"/>
            <p:cNvSpPr/>
            <p:nvPr/>
          </p:nvSpPr>
          <p:spPr>
            <a:xfrm>
              <a:off x="4514451" y="2515025"/>
              <a:ext cx="53428" cy="141988"/>
            </a:xfrm>
            <a:custGeom>
              <a:rect b="b" l="l" r="r" t="t"/>
              <a:pathLst>
                <a:path extrusionOk="0" h="9211" w="3466">
                  <a:moveTo>
                    <a:pt x="1" y="1"/>
                  </a:moveTo>
                  <a:cubicBezTo>
                    <a:pt x="700" y="2858"/>
                    <a:pt x="761" y="5837"/>
                    <a:pt x="244" y="8724"/>
                  </a:cubicBezTo>
                  <a:lnTo>
                    <a:pt x="1733" y="9211"/>
                  </a:lnTo>
                  <a:cubicBezTo>
                    <a:pt x="2676" y="6749"/>
                    <a:pt x="3253" y="4195"/>
                    <a:pt x="3466" y="15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5"/>
            <p:cNvSpPr/>
            <p:nvPr/>
          </p:nvSpPr>
          <p:spPr>
            <a:xfrm>
              <a:off x="4466197" y="2631928"/>
              <a:ext cx="105439" cy="135066"/>
            </a:xfrm>
            <a:custGeom>
              <a:rect b="b" l="l" r="r" t="t"/>
              <a:pathLst>
                <a:path extrusionOk="0" h="8762" w="6840">
                  <a:moveTo>
                    <a:pt x="3646" y="1"/>
                  </a:moveTo>
                  <a:cubicBezTo>
                    <a:pt x="3502" y="1"/>
                    <a:pt x="3360" y="24"/>
                    <a:pt x="3222" y="77"/>
                  </a:cubicBezTo>
                  <a:cubicBezTo>
                    <a:pt x="2766" y="290"/>
                    <a:pt x="2432" y="655"/>
                    <a:pt x="2219" y="1111"/>
                  </a:cubicBezTo>
                  <a:cubicBezTo>
                    <a:pt x="1672" y="2053"/>
                    <a:pt x="1155" y="3026"/>
                    <a:pt x="729" y="4029"/>
                  </a:cubicBezTo>
                  <a:cubicBezTo>
                    <a:pt x="334" y="4910"/>
                    <a:pt x="0" y="5944"/>
                    <a:pt x="426" y="6825"/>
                  </a:cubicBezTo>
                  <a:cubicBezTo>
                    <a:pt x="821" y="7707"/>
                    <a:pt x="1854" y="8132"/>
                    <a:pt x="2796" y="8436"/>
                  </a:cubicBezTo>
                  <a:cubicBezTo>
                    <a:pt x="3262" y="8609"/>
                    <a:pt x="3767" y="8762"/>
                    <a:pt x="4244" y="8762"/>
                  </a:cubicBezTo>
                  <a:cubicBezTo>
                    <a:pt x="4608" y="8762"/>
                    <a:pt x="4956" y="8673"/>
                    <a:pt x="5258" y="8436"/>
                  </a:cubicBezTo>
                  <a:cubicBezTo>
                    <a:pt x="5745" y="8071"/>
                    <a:pt x="5897" y="7403"/>
                    <a:pt x="6018" y="6795"/>
                  </a:cubicBezTo>
                  <a:cubicBezTo>
                    <a:pt x="6201" y="5761"/>
                    <a:pt x="6413" y="4758"/>
                    <a:pt x="6596" y="3755"/>
                  </a:cubicBezTo>
                  <a:cubicBezTo>
                    <a:pt x="6717" y="3026"/>
                    <a:pt x="6839" y="2266"/>
                    <a:pt x="6505" y="1628"/>
                  </a:cubicBezTo>
                  <a:cubicBezTo>
                    <a:pt x="6170" y="989"/>
                    <a:pt x="5532" y="685"/>
                    <a:pt x="4924" y="381"/>
                  </a:cubicBezTo>
                  <a:cubicBezTo>
                    <a:pt x="4515" y="200"/>
                    <a:pt x="4072" y="1"/>
                    <a:pt x="3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5"/>
            <p:cNvSpPr/>
            <p:nvPr/>
          </p:nvSpPr>
          <p:spPr>
            <a:xfrm>
              <a:off x="4494779" y="2654204"/>
              <a:ext cx="78724" cy="108229"/>
            </a:xfrm>
            <a:custGeom>
              <a:rect b="b" l="l" r="r" t="t"/>
              <a:pathLst>
                <a:path extrusionOk="0" h="7021" w="5107">
                  <a:moveTo>
                    <a:pt x="3209" y="1"/>
                  </a:moveTo>
                  <a:cubicBezTo>
                    <a:pt x="2772" y="1"/>
                    <a:pt x="2321" y="129"/>
                    <a:pt x="1945" y="365"/>
                  </a:cubicBezTo>
                  <a:cubicBezTo>
                    <a:pt x="1186" y="912"/>
                    <a:pt x="638" y="1733"/>
                    <a:pt x="365" y="2645"/>
                  </a:cubicBezTo>
                  <a:cubicBezTo>
                    <a:pt x="61" y="3435"/>
                    <a:pt x="0" y="4256"/>
                    <a:pt x="122" y="5076"/>
                  </a:cubicBezTo>
                  <a:cubicBezTo>
                    <a:pt x="274" y="5927"/>
                    <a:pt x="851" y="6596"/>
                    <a:pt x="1611" y="6930"/>
                  </a:cubicBezTo>
                  <a:cubicBezTo>
                    <a:pt x="1807" y="6992"/>
                    <a:pt x="2007" y="7021"/>
                    <a:pt x="2206" y="7021"/>
                  </a:cubicBezTo>
                  <a:cubicBezTo>
                    <a:pt x="3091" y="7021"/>
                    <a:pt x="3967" y="6459"/>
                    <a:pt x="4438" y="5715"/>
                  </a:cubicBezTo>
                  <a:cubicBezTo>
                    <a:pt x="5015" y="4772"/>
                    <a:pt x="5107" y="3617"/>
                    <a:pt x="5107" y="2493"/>
                  </a:cubicBezTo>
                  <a:cubicBezTo>
                    <a:pt x="5107" y="1824"/>
                    <a:pt x="5015" y="1094"/>
                    <a:pt x="4559" y="578"/>
                  </a:cubicBezTo>
                  <a:cubicBezTo>
                    <a:pt x="4229" y="182"/>
                    <a:pt x="3729" y="1"/>
                    <a:pt x="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5"/>
            <p:cNvSpPr/>
            <p:nvPr/>
          </p:nvSpPr>
          <p:spPr>
            <a:xfrm>
              <a:off x="4461973" y="3780696"/>
              <a:ext cx="104976" cy="133078"/>
            </a:xfrm>
            <a:custGeom>
              <a:rect b="b" l="l" r="r" t="t"/>
              <a:pathLst>
                <a:path extrusionOk="0" h="8633" w="6810">
                  <a:moveTo>
                    <a:pt x="2189" y="395"/>
                  </a:moveTo>
                  <a:cubicBezTo>
                    <a:pt x="2675" y="395"/>
                    <a:pt x="3131" y="547"/>
                    <a:pt x="3557" y="760"/>
                  </a:cubicBezTo>
                  <a:cubicBezTo>
                    <a:pt x="5350" y="1763"/>
                    <a:pt x="6414" y="3648"/>
                    <a:pt x="6353" y="5684"/>
                  </a:cubicBezTo>
                  <a:cubicBezTo>
                    <a:pt x="6292" y="6566"/>
                    <a:pt x="5928" y="7660"/>
                    <a:pt x="5046" y="8085"/>
                  </a:cubicBezTo>
                  <a:cubicBezTo>
                    <a:pt x="4803" y="8177"/>
                    <a:pt x="4529" y="8237"/>
                    <a:pt x="4225" y="8237"/>
                  </a:cubicBezTo>
                  <a:cubicBezTo>
                    <a:pt x="3709" y="8237"/>
                    <a:pt x="3192" y="8085"/>
                    <a:pt x="2766" y="7812"/>
                  </a:cubicBezTo>
                  <a:cubicBezTo>
                    <a:pt x="943" y="6718"/>
                    <a:pt x="396" y="4408"/>
                    <a:pt x="487" y="2645"/>
                  </a:cubicBezTo>
                  <a:cubicBezTo>
                    <a:pt x="548" y="1642"/>
                    <a:pt x="852" y="942"/>
                    <a:pt x="1368" y="608"/>
                  </a:cubicBezTo>
                  <a:cubicBezTo>
                    <a:pt x="1611" y="456"/>
                    <a:pt x="1915" y="395"/>
                    <a:pt x="2189" y="395"/>
                  </a:cubicBezTo>
                  <a:close/>
                  <a:moveTo>
                    <a:pt x="2189" y="0"/>
                  </a:moveTo>
                  <a:cubicBezTo>
                    <a:pt x="1824" y="0"/>
                    <a:pt x="1459" y="91"/>
                    <a:pt x="1155" y="304"/>
                  </a:cubicBezTo>
                  <a:cubicBezTo>
                    <a:pt x="517" y="699"/>
                    <a:pt x="183" y="1459"/>
                    <a:pt x="122" y="2614"/>
                  </a:cubicBezTo>
                  <a:cubicBezTo>
                    <a:pt x="0" y="4499"/>
                    <a:pt x="608" y="6930"/>
                    <a:pt x="2554" y="8146"/>
                  </a:cubicBezTo>
                  <a:cubicBezTo>
                    <a:pt x="3070" y="8450"/>
                    <a:pt x="3648" y="8602"/>
                    <a:pt x="4225" y="8633"/>
                  </a:cubicBezTo>
                  <a:cubicBezTo>
                    <a:pt x="4560" y="8633"/>
                    <a:pt x="4925" y="8572"/>
                    <a:pt x="5229" y="8420"/>
                  </a:cubicBezTo>
                  <a:cubicBezTo>
                    <a:pt x="6110" y="7994"/>
                    <a:pt x="6657" y="6991"/>
                    <a:pt x="6718" y="5715"/>
                  </a:cubicBezTo>
                  <a:cubicBezTo>
                    <a:pt x="6809" y="3526"/>
                    <a:pt x="5654" y="1490"/>
                    <a:pt x="3739" y="426"/>
                  </a:cubicBezTo>
                  <a:cubicBezTo>
                    <a:pt x="3253" y="183"/>
                    <a:pt x="2736" y="31"/>
                    <a:pt x="2189" y="0"/>
                  </a:cubicBez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5"/>
            <p:cNvSpPr/>
            <p:nvPr/>
          </p:nvSpPr>
          <p:spPr>
            <a:xfrm>
              <a:off x="5459137" y="2627010"/>
              <a:ext cx="517759" cy="866863"/>
            </a:xfrm>
            <a:custGeom>
              <a:rect b="b" l="l" r="r" t="t"/>
              <a:pathLst>
                <a:path extrusionOk="0" h="56235" w="33588">
                  <a:moveTo>
                    <a:pt x="10812" y="0"/>
                  </a:moveTo>
                  <a:cubicBezTo>
                    <a:pt x="7369" y="0"/>
                    <a:pt x="2865" y="803"/>
                    <a:pt x="0" y="3041"/>
                  </a:cubicBezTo>
                  <a:cubicBezTo>
                    <a:pt x="1247" y="19576"/>
                    <a:pt x="2341" y="38361"/>
                    <a:pt x="3557" y="54896"/>
                  </a:cubicBezTo>
                  <a:cubicBezTo>
                    <a:pt x="6785" y="55861"/>
                    <a:pt x="10099" y="56235"/>
                    <a:pt x="13445" y="56235"/>
                  </a:cubicBezTo>
                  <a:cubicBezTo>
                    <a:pt x="19265" y="56235"/>
                    <a:pt x="25181" y="55103"/>
                    <a:pt x="30913" y="53984"/>
                  </a:cubicBezTo>
                  <a:cubicBezTo>
                    <a:pt x="30913" y="38725"/>
                    <a:pt x="30943" y="23406"/>
                    <a:pt x="33253" y="8330"/>
                  </a:cubicBezTo>
                  <a:cubicBezTo>
                    <a:pt x="33436" y="7327"/>
                    <a:pt x="33588" y="6172"/>
                    <a:pt x="33162" y="5229"/>
                  </a:cubicBezTo>
                  <a:cubicBezTo>
                    <a:pt x="32585" y="3922"/>
                    <a:pt x="31095" y="3345"/>
                    <a:pt x="29727" y="2919"/>
                  </a:cubicBezTo>
                  <a:cubicBezTo>
                    <a:pt x="26992" y="2038"/>
                    <a:pt x="24226" y="1430"/>
                    <a:pt x="21399" y="1096"/>
                  </a:cubicBezTo>
                  <a:cubicBezTo>
                    <a:pt x="17843" y="579"/>
                    <a:pt x="14560" y="32"/>
                    <a:pt x="11004" y="1"/>
                  </a:cubicBezTo>
                  <a:cubicBezTo>
                    <a:pt x="10940" y="1"/>
                    <a:pt x="10876" y="0"/>
                    <a:pt x="10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65"/>
            <p:cNvSpPr/>
            <p:nvPr/>
          </p:nvSpPr>
          <p:spPr>
            <a:xfrm>
              <a:off x="5656420" y="2628428"/>
              <a:ext cx="37027" cy="856519"/>
            </a:xfrm>
            <a:custGeom>
              <a:rect b="b" l="l" r="r" t="t"/>
              <a:pathLst>
                <a:path extrusionOk="0" h="55564" w="2402">
                  <a:moveTo>
                    <a:pt x="0" y="0"/>
                  </a:moveTo>
                  <a:lnTo>
                    <a:pt x="0" y="396"/>
                  </a:lnTo>
                  <a:cubicBezTo>
                    <a:pt x="395" y="426"/>
                    <a:pt x="790" y="578"/>
                    <a:pt x="1064" y="882"/>
                  </a:cubicBezTo>
                  <a:cubicBezTo>
                    <a:pt x="1337" y="1186"/>
                    <a:pt x="1459" y="1611"/>
                    <a:pt x="1398" y="2007"/>
                  </a:cubicBezTo>
                  <a:cubicBezTo>
                    <a:pt x="1277" y="3770"/>
                    <a:pt x="1337" y="46445"/>
                    <a:pt x="1763" y="51886"/>
                  </a:cubicBezTo>
                  <a:cubicBezTo>
                    <a:pt x="1854" y="52646"/>
                    <a:pt x="1885" y="54743"/>
                    <a:pt x="1216" y="55260"/>
                  </a:cubicBezTo>
                  <a:lnTo>
                    <a:pt x="1459" y="55564"/>
                  </a:lnTo>
                  <a:cubicBezTo>
                    <a:pt x="2401" y="54804"/>
                    <a:pt x="2189" y="52159"/>
                    <a:pt x="2158" y="51855"/>
                  </a:cubicBezTo>
                  <a:cubicBezTo>
                    <a:pt x="1702" y="46415"/>
                    <a:pt x="1641" y="3800"/>
                    <a:pt x="1763" y="2037"/>
                  </a:cubicBezTo>
                  <a:cubicBezTo>
                    <a:pt x="1824" y="1520"/>
                    <a:pt x="1672" y="1004"/>
                    <a:pt x="1337" y="608"/>
                  </a:cubicBezTo>
                  <a:cubicBezTo>
                    <a:pt x="973" y="244"/>
                    <a:pt x="51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5"/>
            <p:cNvSpPr/>
            <p:nvPr/>
          </p:nvSpPr>
          <p:spPr>
            <a:xfrm>
              <a:off x="5685002" y="2699189"/>
              <a:ext cx="275050" cy="586633"/>
            </a:xfrm>
            <a:custGeom>
              <a:rect b="b" l="l" r="r" t="t"/>
              <a:pathLst>
                <a:path extrusionOk="0" h="38056" w="17843">
                  <a:moveTo>
                    <a:pt x="15320" y="0"/>
                  </a:moveTo>
                  <a:cubicBezTo>
                    <a:pt x="14864" y="61"/>
                    <a:pt x="14438" y="243"/>
                    <a:pt x="14043" y="487"/>
                  </a:cubicBezTo>
                  <a:cubicBezTo>
                    <a:pt x="10487" y="2493"/>
                    <a:pt x="7052" y="4712"/>
                    <a:pt x="3739" y="7113"/>
                  </a:cubicBezTo>
                  <a:cubicBezTo>
                    <a:pt x="2341" y="8085"/>
                    <a:pt x="912" y="9210"/>
                    <a:pt x="426" y="10851"/>
                  </a:cubicBezTo>
                  <a:cubicBezTo>
                    <a:pt x="0" y="12250"/>
                    <a:pt x="365" y="13800"/>
                    <a:pt x="669" y="15076"/>
                  </a:cubicBezTo>
                  <a:lnTo>
                    <a:pt x="6110" y="38055"/>
                  </a:lnTo>
                  <a:lnTo>
                    <a:pt x="6475" y="37964"/>
                  </a:lnTo>
                  <a:lnTo>
                    <a:pt x="1003" y="14985"/>
                  </a:lnTo>
                  <a:cubicBezTo>
                    <a:pt x="699" y="13709"/>
                    <a:pt x="365" y="12280"/>
                    <a:pt x="791" y="10943"/>
                  </a:cubicBezTo>
                  <a:cubicBezTo>
                    <a:pt x="1246" y="9423"/>
                    <a:pt x="2584" y="8359"/>
                    <a:pt x="3952" y="7417"/>
                  </a:cubicBezTo>
                  <a:cubicBezTo>
                    <a:pt x="7265" y="5046"/>
                    <a:pt x="10700" y="2827"/>
                    <a:pt x="14225" y="821"/>
                  </a:cubicBezTo>
                  <a:cubicBezTo>
                    <a:pt x="14560" y="578"/>
                    <a:pt x="14925" y="456"/>
                    <a:pt x="15320" y="395"/>
                  </a:cubicBezTo>
                  <a:cubicBezTo>
                    <a:pt x="15897" y="395"/>
                    <a:pt x="16444" y="699"/>
                    <a:pt x="16748" y="1186"/>
                  </a:cubicBezTo>
                  <a:cubicBezTo>
                    <a:pt x="17083" y="1702"/>
                    <a:pt x="17326" y="2280"/>
                    <a:pt x="17447" y="2888"/>
                  </a:cubicBezTo>
                  <a:lnTo>
                    <a:pt x="17843" y="2766"/>
                  </a:lnTo>
                  <a:cubicBezTo>
                    <a:pt x="17691" y="2128"/>
                    <a:pt x="17447" y="1520"/>
                    <a:pt x="17083" y="973"/>
                  </a:cubicBezTo>
                  <a:cubicBezTo>
                    <a:pt x="16687" y="365"/>
                    <a:pt x="16019" y="0"/>
                    <a:pt x="15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65"/>
            <p:cNvSpPr/>
            <p:nvPr/>
          </p:nvSpPr>
          <p:spPr>
            <a:xfrm>
              <a:off x="5793241" y="3304129"/>
              <a:ext cx="141047" cy="50623"/>
            </a:xfrm>
            <a:custGeom>
              <a:rect b="b" l="l" r="r" t="t"/>
              <a:pathLst>
                <a:path extrusionOk="0" h="3284" w="9150">
                  <a:moveTo>
                    <a:pt x="92" y="1"/>
                  </a:moveTo>
                  <a:lnTo>
                    <a:pt x="1" y="366"/>
                  </a:lnTo>
                  <a:lnTo>
                    <a:pt x="9059" y="3284"/>
                  </a:lnTo>
                  <a:lnTo>
                    <a:pt x="9150" y="291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65"/>
            <p:cNvSpPr/>
            <p:nvPr/>
          </p:nvSpPr>
          <p:spPr>
            <a:xfrm>
              <a:off x="5455390" y="2645294"/>
              <a:ext cx="214608" cy="829913"/>
            </a:xfrm>
            <a:custGeom>
              <a:rect b="b" l="l" r="r" t="t"/>
              <a:pathLst>
                <a:path extrusionOk="0" h="53838" w="13922">
                  <a:moveTo>
                    <a:pt x="11413" y="0"/>
                  </a:moveTo>
                  <a:cubicBezTo>
                    <a:pt x="11153" y="0"/>
                    <a:pt x="10889" y="26"/>
                    <a:pt x="10639" y="62"/>
                  </a:cubicBezTo>
                  <a:cubicBezTo>
                    <a:pt x="7022" y="517"/>
                    <a:pt x="3192" y="1004"/>
                    <a:pt x="0" y="2767"/>
                  </a:cubicBezTo>
                  <a:cubicBezTo>
                    <a:pt x="1581" y="18056"/>
                    <a:pt x="2736" y="34135"/>
                    <a:pt x="2827" y="49546"/>
                  </a:cubicBezTo>
                  <a:cubicBezTo>
                    <a:pt x="2827" y="50579"/>
                    <a:pt x="2888" y="51734"/>
                    <a:pt x="3678" y="52433"/>
                  </a:cubicBezTo>
                  <a:cubicBezTo>
                    <a:pt x="4225" y="52889"/>
                    <a:pt x="4985" y="53011"/>
                    <a:pt x="5684" y="53102"/>
                  </a:cubicBezTo>
                  <a:lnTo>
                    <a:pt x="11004" y="53770"/>
                  </a:lnTo>
                  <a:cubicBezTo>
                    <a:pt x="11287" y="53808"/>
                    <a:pt x="11589" y="53837"/>
                    <a:pt x="11885" y="53837"/>
                  </a:cubicBezTo>
                  <a:cubicBezTo>
                    <a:pt x="12541" y="53837"/>
                    <a:pt x="13171" y="53695"/>
                    <a:pt x="13526" y="53193"/>
                  </a:cubicBezTo>
                  <a:cubicBezTo>
                    <a:pt x="13800" y="52737"/>
                    <a:pt x="13922" y="52190"/>
                    <a:pt x="13861" y="51643"/>
                  </a:cubicBezTo>
                  <a:cubicBezTo>
                    <a:pt x="13678" y="35138"/>
                    <a:pt x="13496" y="18633"/>
                    <a:pt x="13344" y="2159"/>
                  </a:cubicBezTo>
                  <a:cubicBezTo>
                    <a:pt x="13374" y="1612"/>
                    <a:pt x="13253" y="1095"/>
                    <a:pt x="13010" y="639"/>
                  </a:cubicBezTo>
                  <a:cubicBezTo>
                    <a:pt x="12645" y="146"/>
                    <a:pt x="12038" y="0"/>
                    <a:pt x="1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65"/>
            <p:cNvSpPr/>
            <p:nvPr/>
          </p:nvSpPr>
          <p:spPr>
            <a:xfrm>
              <a:off x="5459599" y="2675263"/>
              <a:ext cx="185103" cy="769393"/>
            </a:xfrm>
            <a:custGeom>
              <a:rect b="b" l="l" r="r" t="t"/>
              <a:pathLst>
                <a:path extrusionOk="0" h="49912" w="12008">
                  <a:moveTo>
                    <a:pt x="9753" y="1"/>
                  </a:moveTo>
                  <a:cubicBezTo>
                    <a:pt x="9734" y="1"/>
                    <a:pt x="9716" y="1"/>
                    <a:pt x="9697" y="2"/>
                  </a:cubicBezTo>
                  <a:cubicBezTo>
                    <a:pt x="6414" y="154"/>
                    <a:pt x="3132" y="732"/>
                    <a:pt x="1" y="1735"/>
                  </a:cubicBezTo>
                  <a:lnTo>
                    <a:pt x="122" y="2099"/>
                  </a:lnTo>
                  <a:cubicBezTo>
                    <a:pt x="3223" y="1096"/>
                    <a:pt x="6475" y="519"/>
                    <a:pt x="9728" y="397"/>
                  </a:cubicBezTo>
                  <a:cubicBezTo>
                    <a:pt x="10214" y="397"/>
                    <a:pt x="10609" y="762"/>
                    <a:pt x="10639" y="1248"/>
                  </a:cubicBezTo>
                  <a:lnTo>
                    <a:pt x="11278" y="13954"/>
                  </a:lnTo>
                  <a:lnTo>
                    <a:pt x="9059" y="17419"/>
                  </a:lnTo>
                  <a:lnTo>
                    <a:pt x="9667" y="34623"/>
                  </a:lnTo>
                  <a:lnTo>
                    <a:pt x="11642" y="35656"/>
                  </a:lnTo>
                  <a:lnTo>
                    <a:pt x="11582" y="48909"/>
                  </a:lnTo>
                  <a:cubicBezTo>
                    <a:pt x="11582" y="49273"/>
                    <a:pt x="11278" y="49547"/>
                    <a:pt x="10913" y="49547"/>
                  </a:cubicBezTo>
                  <a:cubicBezTo>
                    <a:pt x="9393" y="49516"/>
                    <a:pt x="5503" y="49364"/>
                    <a:pt x="2828" y="48331"/>
                  </a:cubicBezTo>
                  <a:lnTo>
                    <a:pt x="2706" y="48665"/>
                  </a:lnTo>
                  <a:cubicBezTo>
                    <a:pt x="5411" y="49729"/>
                    <a:pt x="9363" y="49912"/>
                    <a:pt x="10913" y="49912"/>
                  </a:cubicBezTo>
                  <a:cubicBezTo>
                    <a:pt x="11187" y="49912"/>
                    <a:pt x="11460" y="49820"/>
                    <a:pt x="11642" y="49638"/>
                  </a:cubicBezTo>
                  <a:cubicBezTo>
                    <a:pt x="11825" y="49425"/>
                    <a:pt x="11946" y="49182"/>
                    <a:pt x="11946" y="48909"/>
                  </a:cubicBezTo>
                  <a:lnTo>
                    <a:pt x="12007" y="35413"/>
                  </a:lnTo>
                  <a:lnTo>
                    <a:pt x="10031" y="34379"/>
                  </a:lnTo>
                  <a:lnTo>
                    <a:pt x="9424" y="17510"/>
                  </a:lnTo>
                  <a:lnTo>
                    <a:pt x="11642" y="14045"/>
                  </a:lnTo>
                  <a:lnTo>
                    <a:pt x="11004" y="1218"/>
                  </a:lnTo>
                  <a:cubicBezTo>
                    <a:pt x="10975" y="537"/>
                    <a:pt x="10427" y="1"/>
                    <a:pt x="97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65"/>
            <p:cNvSpPr/>
            <p:nvPr/>
          </p:nvSpPr>
          <p:spPr>
            <a:xfrm>
              <a:off x="5468510" y="2732458"/>
              <a:ext cx="141988" cy="38229"/>
            </a:xfrm>
            <a:custGeom>
              <a:rect b="b" l="l" r="r" t="t"/>
              <a:pathLst>
                <a:path extrusionOk="0" h="2480" w="9211">
                  <a:moveTo>
                    <a:pt x="7843" y="0"/>
                  </a:moveTo>
                  <a:cubicBezTo>
                    <a:pt x="7569" y="0"/>
                    <a:pt x="7280" y="46"/>
                    <a:pt x="6991" y="61"/>
                  </a:cubicBezTo>
                  <a:cubicBezTo>
                    <a:pt x="4985" y="122"/>
                    <a:pt x="2949" y="426"/>
                    <a:pt x="1003" y="943"/>
                  </a:cubicBezTo>
                  <a:cubicBezTo>
                    <a:pt x="700" y="1003"/>
                    <a:pt x="426" y="1155"/>
                    <a:pt x="183" y="1338"/>
                  </a:cubicBezTo>
                  <a:cubicBezTo>
                    <a:pt x="0" y="1581"/>
                    <a:pt x="0" y="1915"/>
                    <a:pt x="152" y="2189"/>
                  </a:cubicBezTo>
                  <a:cubicBezTo>
                    <a:pt x="304" y="2427"/>
                    <a:pt x="486" y="2480"/>
                    <a:pt x="721" y="2480"/>
                  </a:cubicBezTo>
                  <a:cubicBezTo>
                    <a:pt x="816" y="2480"/>
                    <a:pt x="920" y="2471"/>
                    <a:pt x="1034" y="2462"/>
                  </a:cubicBezTo>
                  <a:lnTo>
                    <a:pt x="8055" y="1976"/>
                  </a:lnTo>
                  <a:cubicBezTo>
                    <a:pt x="8298" y="1976"/>
                    <a:pt x="8542" y="1915"/>
                    <a:pt x="8754" y="1794"/>
                  </a:cubicBezTo>
                  <a:cubicBezTo>
                    <a:pt x="9210" y="1459"/>
                    <a:pt x="9058" y="517"/>
                    <a:pt x="8602" y="213"/>
                  </a:cubicBezTo>
                  <a:cubicBezTo>
                    <a:pt x="8374" y="46"/>
                    <a:pt x="8116" y="0"/>
                    <a:pt x="7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65"/>
            <p:cNvSpPr/>
            <p:nvPr/>
          </p:nvSpPr>
          <p:spPr>
            <a:xfrm>
              <a:off x="5492405" y="2901622"/>
              <a:ext cx="80605" cy="127929"/>
            </a:xfrm>
            <a:custGeom>
              <a:rect b="b" l="l" r="r" t="t"/>
              <a:pathLst>
                <a:path extrusionOk="0" h="8299" w="5229">
                  <a:moveTo>
                    <a:pt x="2615" y="0"/>
                  </a:moveTo>
                  <a:cubicBezTo>
                    <a:pt x="1186" y="0"/>
                    <a:pt x="1" y="1854"/>
                    <a:pt x="1" y="4134"/>
                  </a:cubicBezTo>
                  <a:cubicBezTo>
                    <a:pt x="1" y="6444"/>
                    <a:pt x="1186" y="8298"/>
                    <a:pt x="2615" y="8298"/>
                  </a:cubicBezTo>
                  <a:cubicBezTo>
                    <a:pt x="4074" y="8298"/>
                    <a:pt x="5229" y="6444"/>
                    <a:pt x="5229" y="4134"/>
                  </a:cubicBezTo>
                  <a:cubicBezTo>
                    <a:pt x="5229" y="1854"/>
                    <a:pt x="407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5"/>
            <p:cNvSpPr/>
            <p:nvPr/>
          </p:nvSpPr>
          <p:spPr>
            <a:xfrm>
              <a:off x="5506465" y="2912861"/>
              <a:ext cx="27655" cy="30938"/>
            </a:xfrm>
            <a:custGeom>
              <a:rect b="b" l="l" r="r" t="t"/>
              <a:pathLst>
                <a:path extrusionOk="0" h="2007" w="1794">
                  <a:moveTo>
                    <a:pt x="1794" y="1"/>
                  </a:moveTo>
                  <a:lnTo>
                    <a:pt x="1794" y="1"/>
                  </a:lnTo>
                  <a:cubicBezTo>
                    <a:pt x="1004" y="183"/>
                    <a:pt x="365" y="730"/>
                    <a:pt x="31" y="1460"/>
                  </a:cubicBezTo>
                  <a:lnTo>
                    <a:pt x="0" y="1520"/>
                  </a:lnTo>
                  <a:cubicBezTo>
                    <a:pt x="152" y="1642"/>
                    <a:pt x="335" y="1733"/>
                    <a:pt x="487" y="1824"/>
                  </a:cubicBezTo>
                  <a:lnTo>
                    <a:pt x="852" y="2007"/>
                  </a:lnTo>
                  <a:cubicBezTo>
                    <a:pt x="1064" y="1277"/>
                    <a:pt x="1368" y="609"/>
                    <a:pt x="1794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65"/>
            <p:cNvSpPr/>
            <p:nvPr/>
          </p:nvSpPr>
          <p:spPr>
            <a:xfrm>
              <a:off x="5505524" y="2989711"/>
              <a:ext cx="26252" cy="29535"/>
            </a:xfrm>
            <a:custGeom>
              <a:rect b="b" l="l" r="r" t="t"/>
              <a:pathLst>
                <a:path extrusionOk="0" h="1916" w="1703">
                  <a:moveTo>
                    <a:pt x="791" y="0"/>
                  </a:moveTo>
                  <a:cubicBezTo>
                    <a:pt x="517" y="122"/>
                    <a:pt x="244" y="213"/>
                    <a:pt x="1" y="335"/>
                  </a:cubicBezTo>
                  <a:cubicBezTo>
                    <a:pt x="31" y="487"/>
                    <a:pt x="92" y="608"/>
                    <a:pt x="153" y="730"/>
                  </a:cubicBezTo>
                  <a:cubicBezTo>
                    <a:pt x="487" y="1338"/>
                    <a:pt x="1034" y="1763"/>
                    <a:pt x="1703" y="1915"/>
                  </a:cubicBezTo>
                  <a:cubicBezTo>
                    <a:pt x="1247" y="1338"/>
                    <a:pt x="943" y="700"/>
                    <a:pt x="791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5"/>
            <p:cNvSpPr/>
            <p:nvPr/>
          </p:nvSpPr>
          <p:spPr>
            <a:xfrm>
              <a:off x="5499897" y="2941921"/>
              <a:ext cx="17820" cy="47339"/>
            </a:xfrm>
            <a:custGeom>
              <a:rect b="b" l="l" r="r" t="t"/>
              <a:pathLst>
                <a:path extrusionOk="0" h="3071" w="1156">
                  <a:moveTo>
                    <a:pt x="274" y="0"/>
                  </a:moveTo>
                  <a:cubicBezTo>
                    <a:pt x="92" y="608"/>
                    <a:pt x="1" y="1246"/>
                    <a:pt x="31" y="1885"/>
                  </a:cubicBezTo>
                  <a:cubicBezTo>
                    <a:pt x="62" y="2280"/>
                    <a:pt x="123" y="2675"/>
                    <a:pt x="244" y="3070"/>
                  </a:cubicBezTo>
                  <a:cubicBezTo>
                    <a:pt x="518" y="2948"/>
                    <a:pt x="791" y="2827"/>
                    <a:pt x="1065" y="2736"/>
                  </a:cubicBezTo>
                  <a:cubicBezTo>
                    <a:pt x="1004" y="2341"/>
                    <a:pt x="974" y="1945"/>
                    <a:pt x="1004" y="1550"/>
                  </a:cubicBezTo>
                  <a:cubicBezTo>
                    <a:pt x="1034" y="1216"/>
                    <a:pt x="1065" y="851"/>
                    <a:pt x="1156" y="486"/>
                  </a:cubicBezTo>
                  <a:lnTo>
                    <a:pt x="730" y="274"/>
                  </a:lnTo>
                  <a:cubicBezTo>
                    <a:pt x="578" y="213"/>
                    <a:pt x="426" y="91"/>
                    <a:pt x="274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5"/>
            <p:cNvSpPr/>
            <p:nvPr/>
          </p:nvSpPr>
          <p:spPr>
            <a:xfrm>
              <a:off x="5552390" y="2941921"/>
              <a:ext cx="11253" cy="47339"/>
            </a:xfrm>
            <a:custGeom>
              <a:rect b="b" l="l" r="r" t="t"/>
              <a:pathLst>
                <a:path extrusionOk="0" h="3071" w="730">
                  <a:moveTo>
                    <a:pt x="122" y="0"/>
                  </a:moveTo>
                  <a:cubicBezTo>
                    <a:pt x="365" y="1003"/>
                    <a:pt x="335" y="2067"/>
                    <a:pt x="0" y="3070"/>
                  </a:cubicBezTo>
                  <a:cubicBezTo>
                    <a:pt x="669" y="2158"/>
                    <a:pt x="730" y="942"/>
                    <a:pt x="122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65"/>
            <p:cNvSpPr/>
            <p:nvPr/>
          </p:nvSpPr>
          <p:spPr>
            <a:xfrm>
              <a:off x="5503659" y="3049219"/>
              <a:ext cx="80605" cy="127467"/>
            </a:xfrm>
            <a:custGeom>
              <a:rect b="b" l="l" r="r" t="t"/>
              <a:pathLst>
                <a:path extrusionOk="0" h="8269" w="5229">
                  <a:moveTo>
                    <a:pt x="2614" y="1"/>
                  </a:moveTo>
                  <a:cubicBezTo>
                    <a:pt x="1186" y="1"/>
                    <a:pt x="0" y="1855"/>
                    <a:pt x="0" y="4135"/>
                  </a:cubicBezTo>
                  <a:cubicBezTo>
                    <a:pt x="0" y="6414"/>
                    <a:pt x="1186" y="8268"/>
                    <a:pt x="2614" y="8268"/>
                  </a:cubicBezTo>
                  <a:cubicBezTo>
                    <a:pt x="4073" y="8268"/>
                    <a:pt x="5228" y="6414"/>
                    <a:pt x="5228" y="4135"/>
                  </a:cubicBezTo>
                  <a:cubicBezTo>
                    <a:pt x="5228" y="1855"/>
                    <a:pt x="4073" y="1"/>
                    <a:pt x="2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65"/>
            <p:cNvSpPr/>
            <p:nvPr/>
          </p:nvSpPr>
          <p:spPr>
            <a:xfrm>
              <a:off x="5523330" y="3060935"/>
              <a:ext cx="27670" cy="30938"/>
            </a:xfrm>
            <a:custGeom>
              <a:rect b="b" l="l" r="r" t="t"/>
              <a:pathLst>
                <a:path extrusionOk="0" h="2007" w="1795">
                  <a:moveTo>
                    <a:pt x="1794" y="1"/>
                  </a:moveTo>
                  <a:lnTo>
                    <a:pt x="1794" y="1"/>
                  </a:lnTo>
                  <a:cubicBezTo>
                    <a:pt x="1004" y="183"/>
                    <a:pt x="365" y="730"/>
                    <a:pt x="31" y="1460"/>
                  </a:cubicBezTo>
                  <a:cubicBezTo>
                    <a:pt x="31" y="1460"/>
                    <a:pt x="1" y="1490"/>
                    <a:pt x="1" y="1520"/>
                  </a:cubicBezTo>
                  <a:cubicBezTo>
                    <a:pt x="153" y="1612"/>
                    <a:pt x="335" y="1733"/>
                    <a:pt x="517" y="1824"/>
                  </a:cubicBezTo>
                  <a:lnTo>
                    <a:pt x="852" y="2007"/>
                  </a:lnTo>
                  <a:cubicBezTo>
                    <a:pt x="1065" y="1277"/>
                    <a:pt x="1369" y="609"/>
                    <a:pt x="1794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5"/>
            <p:cNvSpPr/>
            <p:nvPr/>
          </p:nvSpPr>
          <p:spPr>
            <a:xfrm>
              <a:off x="5521927" y="3137786"/>
              <a:ext cx="26730" cy="29535"/>
            </a:xfrm>
            <a:custGeom>
              <a:rect b="b" l="l" r="r" t="t"/>
              <a:pathLst>
                <a:path extrusionOk="0" h="1916" w="1734">
                  <a:moveTo>
                    <a:pt x="791" y="0"/>
                  </a:moveTo>
                  <a:cubicBezTo>
                    <a:pt x="548" y="92"/>
                    <a:pt x="274" y="213"/>
                    <a:pt x="1" y="335"/>
                  </a:cubicBezTo>
                  <a:cubicBezTo>
                    <a:pt x="61" y="456"/>
                    <a:pt x="122" y="578"/>
                    <a:pt x="183" y="700"/>
                  </a:cubicBezTo>
                  <a:cubicBezTo>
                    <a:pt x="517" y="1307"/>
                    <a:pt x="1064" y="1763"/>
                    <a:pt x="1733" y="1915"/>
                  </a:cubicBezTo>
                  <a:cubicBezTo>
                    <a:pt x="1277" y="1368"/>
                    <a:pt x="973" y="700"/>
                    <a:pt x="791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65"/>
            <p:cNvSpPr/>
            <p:nvPr/>
          </p:nvSpPr>
          <p:spPr>
            <a:xfrm>
              <a:off x="5516778" y="3089995"/>
              <a:ext cx="17820" cy="47339"/>
            </a:xfrm>
            <a:custGeom>
              <a:rect b="b" l="l" r="r" t="t"/>
              <a:pathLst>
                <a:path extrusionOk="0" h="3071" w="1156">
                  <a:moveTo>
                    <a:pt x="274" y="0"/>
                  </a:moveTo>
                  <a:cubicBezTo>
                    <a:pt x="91" y="608"/>
                    <a:pt x="0" y="1246"/>
                    <a:pt x="31" y="1854"/>
                  </a:cubicBezTo>
                  <a:cubicBezTo>
                    <a:pt x="61" y="2280"/>
                    <a:pt x="122" y="2675"/>
                    <a:pt x="243" y="3070"/>
                  </a:cubicBezTo>
                  <a:cubicBezTo>
                    <a:pt x="517" y="2948"/>
                    <a:pt x="790" y="2827"/>
                    <a:pt x="1064" y="2705"/>
                  </a:cubicBezTo>
                  <a:cubicBezTo>
                    <a:pt x="1003" y="2341"/>
                    <a:pt x="973" y="1945"/>
                    <a:pt x="1003" y="1550"/>
                  </a:cubicBezTo>
                  <a:cubicBezTo>
                    <a:pt x="1034" y="1186"/>
                    <a:pt x="1064" y="821"/>
                    <a:pt x="1155" y="486"/>
                  </a:cubicBezTo>
                  <a:lnTo>
                    <a:pt x="730" y="274"/>
                  </a:lnTo>
                  <a:cubicBezTo>
                    <a:pt x="578" y="182"/>
                    <a:pt x="426" y="91"/>
                    <a:pt x="274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65"/>
            <p:cNvSpPr/>
            <p:nvPr/>
          </p:nvSpPr>
          <p:spPr>
            <a:xfrm>
              <a:off x="5569256" y="3089517"/>
              <a:ext cx="11253" cy="47817"/>
            </a:xfrm>
            <a:custGeom>
              <a:rect b="b" l="l" r="r" t="t"/>
              <a:pathLst>
                <a:path extrusionOk="0" h="3102" w="730">
                  <a:moveTo>
                    <a:pt x="122" y="1"/>
                  </a:moveTo>
                  <a:lnTo>
                    <a:pt x="122" y="1"/>
                  </a:lnTo>
                  <a:cubicBezTo>
                    <a:pt x="365" y="1034"/>
                    <a:pt x="335" y="2098"/>
                    <a:pt x="0" y="3101"/>
                  </a:cubicBezTo>
                  <a:cubicBezTo>
                    <a:pt x="669" y="2189"/>
                    <a:pt x="730" y="973"/>
                    <a:pt x="122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65"/>
            <p:cNvSpPr/>
            <p:nvPr/>
          </p:nvSpPr>
          <p:spPr>
            <a:xfrm>
              <a:off x="5515360" y="3202458"/>
              <a:ext cx="80620" cy="127451"/>
            </a:xfrm>
            <a:custGeom>
              <a:rect b="b" l="l" r="r" t="t"/>
              <a:pathLst>
                <a:path extrusionOk="0" h="8268" w="5230">
                  <a:moveTo>
                    <a:pt x="2615" y="0"/>
                  </a:moveTo>
                  <a:cubicBezTo>
                    <a:pt x="1156" y="0"/>
                    <a:pt x="1" y="1854"/>
                    <a:pt x="1" y="4134"/>
                  </a:cubicBezTo>
                  <a:cubicBezTo>
                    <a:pt x="1" y="6414"/>
                    <a:pt x="1156" y="8268"/>
                    <a:pt x="2615" y="8268"/>
                  </a:cubicBezTo>
                  <a:cubicBezTo>
                    <a:pt x="4044" y="8268"/>
                    <a:pt x="5229" y="6414"/>
                    <a:pt x="5229" y="4134"/>
                  </a:cubicBezTo>
                  <a:cubicBezTo>
                    <a:pt x="5229" y="1854"/>
                    <a:pt x="404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65"/>
            <p:cNvSpPr/>
            <p:nvPr/>
          </p:nvSpPr>
          <p:spPr>
            <a:xfrm>
              <a:off x="5530360" y="3217442"/>
              <a:ext cx="27655" cy="30938"/>
            </a:xfrm>
            <a:custGeom>
              <a:rect b="b" l="l" r="r" t="t"/>
              <a:pathLst>
                <a:path extrusionOk="0" h="2007" w="1794">
                  <a:moveTo>
                    <a:pt x="1794" y="1"/>
                  </a:moveTo>
                  <a:cubicBezTo>
                    <a:pt x="1034" y="183"/>
                    <a:pt x="365" y="730"/>
                    <a:pt x="31" y="1460"/>
                  </a:cubicBezTo>
                  <a:cubicBezTo>
                    <a:pt x="31" y="1490"/>
                    <a:pt x="31" y="1490"/>
                    <a:pt x="1" y="1520"/>
                  </a:cubicBezTo>
                  <a:cubicBezTo>
                    <a:pt x="183" y="1642"/>
                    <a:pt x="335" y="1733"/>
                    <a:pt x="517" y="1824"/>
                  </a:cubicBezTo>
                  <a:lnTo>
                    <a:pt x="852" y="2007"/>
                  </a:lnTo>
                  <a:cubicBezTo>
                    <a:pt x="1064" y="1277"/>
                    <a:pt x="1399" y="609"/>
                    <a:pt x="1794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65"/>
            <p:cNvSpPr/>
            <p:nvPr/>
          </p:nvSpPr>
          <p:spPr>
            <a:xfrm>
              <a:off x="5529420" y="3294293"/>
              <a:ext cx="26730" cy="29535"/>
            </a:xfrm>
            <a:custGeom>
              <a:rect b="b" l="l" r="r" t="t"/>
              <a:pathLst>
                <a:path extrusionOk="0" h="1916" w="1734">
                  <a:moveTo>
                    <a:pt x="791" y="1"/>
                  </a:moveTo>
                  <a:cubicBezTo>
                    <a:pt x="518" y="122"/>
                    <a:pt x="274" y="213"/>
                    <a:pt x="1" y="335"/>
                  </a:cubicBezTo>
                  <a:cubicBezTo>
                    <a:pt x="62" y="487"/>
                    <a:pt x="122" y="608"/>
                    <a:pt x="183" y="730"/>
                  </a:cubicBezTo>
                  <a:cubicBezTo>
                    <a:pt x="487" y="1338"/>
                    <a:pt x="1065" y="1764"/>
                    <a:pt x="1733" y="1916"/>
                  </a:cubicBezTo>
                  <a:cubicBezTo>
                    <a:pt x="1277" y="1338"/>
                    <a:pt x="943" y="700"/>
                    <a:pt x="791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65"/>
            <p:cNvSpPr/>
            <p:nvPr/>
          </p:nvSpPr>
          <p:spPr>
            <a:xfrm>
              <a:off x="5524271" y="3246502"/>
              <a:ext cx="17820" cy="47339"/>
            </a:xfrm>
            <a:custGeom>
              <a:rect b="b" l="l" r="r" t="t"/>
              <a:pathLst>
                <a:path extrusionOk="0" h="3071" w="1156">
                  <a:moveTo>
                    <a:pt x="274" y="0"/>
                  </a:moveTo>
                  <a:cubicBezTo>
                    <a:pt x="61" y="608"/>
                    <a:pt x="0" y="1246"/>
                    <a:pt x="31" y="1885"/>
                  </a:cubicBezTo>
                  <a:cubicBezTo>
                    <a:pt x="61" y="2280"/>
                    <a:pt x="122" y="2675"/>
                    <a:pt x="213" y="3070"/>
                  </a:cubicBezTo>
                  <a:cubicBezTo>
                    <a:pt x="487" y="2949"/>
                    <a:pt x="791" y="2827"/>
                    <a:pt x="1064" y="2736"/>
                  </a:cubicBezTo>
                  <a:cubicBezTo>
                    <a:pt x="1004" y="2341"/>
                    <a:pt x="973" y="1946"/>
                    <a:pt x="1004" y="1550"/>
                  </a:cubicBezTo>
                  <a:cubicBezTo>
                    <a:pt x="1004" y="1216"/>
                    <a:pt x="1064" y="851"/>
                    <a:pt x="1156" y="487"/>
                  </a:cubicBezTo>
                  <a:lnTo>
                    <a:pt x="730" y="274"/>
                  </a:lnTo>
                  <a:cubicBezTo>
                    <a:pt x="578" y="213"/>
                    <a:pt x="426" y="91"/>
                    <a:pt x="274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65"/>
            <p:cNvSpPr/>
            <p:nvPr/>
          </p:nvSpPr>
          <p:spPr>
            <a:xfrm>
              <a:off x="5576748" y="3246502"/>
              <a:ext cx="10790" cy="47339"/>
            </a:xfrm>
            <a:custGeom>
              <a:rect b="b" l="l" r="r" t="t"/>
              <a:pathLst>
                <a:path extrusionOk="0" h="3071" w="700">
                  <a:moveTo>
                    <a:pt x="92" y="0"/>
                  </a:moveTo>
                  <a:lnTo>
                    <a:pt x="92" y="0"/>
                  </a:lnTo>
                  <a:cubicBezTo>
                    <a:pt x="366" y="1003"/>
                    <a:pt x="335" y="2067"/>
                    <a:pt x="1" y="3070"/>
                  </a:cubicBezTo>
                  <a:cubicBezTo>
                    <a:pt x="670" y="2158"/>
                    <a:pt x="700" y="943"/>
                    <a:pt x="92" y="0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65"/>
            <p:cNvSpPr/>
            <p:nvPr/>
          </p:nvSpPr>
          <p:spPr>
            <a:xfrm>
              <a:off x="5700465" y="2712833"/>
              <a:ext cx="257246" cy="626404"/>
            </a:xfrm>
            <a:custGeom>
              <a:rect b="b" l="l" r="r" t="t"/>
              <a:pathLst>
                <a:path extrusionOk="0" h="40636" w="16688">
                  <a:moveTo>
                    <a:pt x="14535" y="0"/>
                  </a:moveTo>
                  <a:cubicBezTo>
                    <a:pt x="14254" y="0"/>
                    <a:pt x="13968" y="78"/>
                    <a:pt x="13709" y="240"/>
                  </a:cubicBezTo>
                  <a:cubicBezTo>
                    <a:pt x="10092" y="2398"/>
                    <a:pt x="6566" y="4769"/>
                    <a:pt x="3192" y="7292"/>
                  </a:cubicBezTo>
                  <a:cubicBezTo>
                    <a:pt x="2037" y="8203"/>
                    <a:pt x="851" y="9207"/>
                    <a:pt x="426" y="10574"/>
                  </a:cubicBezTo>
                  <a:cubicBezTo>
                    <a:pt x="0" y="11851"/>
                    <a:pt x="304" y="13219"/>
                    <a:pt x="578" y="14495"/>
                  </a:cubicBezTo>
                  <a:lnTo>
                    <a:pt x="5380" y="36076"/>
                  </a:lnTo>
                  <a:cubicBezTo>
                    <a:pt x="5411" y="37201"/>
                    <a:pt x="6262" y="38143"/>
                    <a:pt x="7356" y="38295"/>
                  </a:cubicBezTo>
                  <a:lnTo>
                    <a:pt x="14742" y="40636"/>
                  </a:lnTo>
                  <a:cubicBezTo>
                    <a:pt x="14469" y="28295"/>
                    <a:pt x="15350" y="15377"/>
                    <a:pt x="16596" y="3127"/>
                  </a:cubicBezTo>
                  <a:cubicBezTo>
                    <a:pt x="16688" y="2216"/>
                    <a:pt x="16292" y="1456"/>
                    <a:pt x="15836" y="726"/>
                  </a:cubicBezTo>
                  <a:cubicBezTo>
                    <a:pt x="15542" y="256"/>
                    <a:pt x="15046" y="0"/>
                    <a:pt x="14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65"/>
            <p:cNvSpPr/>
            <p:nvPr/>
          </p:nvSpPr>
          <p:spPr>
            <a:xfrm>
              <a:off x="5856509" y="2755891"/>
              <a:ext cx="43578" cy="12193"/>
            </a:xfrm>
            <a:custGeom>
              <a:rect b="b" l="l" r="r" t="t"/>
              <a:pathLst>
                <a:path extrusionOk="0" h="791" w="2827">
                  <a:moveTo>
                    <a:pt x="1277" y="0"/>
                  </a:moveTo>
                  <a:lnTo>
                    <a:pt x="0" y="790"/>
                  </a:lnTo>
                  <a:lnTo>
                    <a:pt x="2827" y="790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65"/>
            <p:cNvSpPr/>
            <p:nvPr/>
          </p:nvSpPr>
          <p:spPr>
            <a:xfrm>
              <a:off x="5707957" y="2839756"/>
              <a:ext cx="192117" cy="342537"/>
            </a:xfrm>
            <a:custGeom>
              <a:rect b="b" l="l" r="r" t="t"/>
              <a:pathLst>
                <a:path extrusionOk="0" h="22221" w="12463">
                  <a:moveTo>
                    <a:pt x="2888" y="1"/>
                  </a:moveTo>
                  <a:cubicBezTo>
                    <a:pt x="1855" y="822"/>
                    <a:pt x="791" y="1733"/>
                    <a:pt x="396" y="3010"/>
                  </a:cubicBezTo>
                  <a:cubicBezTo>
                    <a:pt x="1" y="4195"/>
                    <a:pt x="274" y="5442"/>
                    <a:pt x="548" y="6658"/>
                  </a:cubicBezTo>
                  <a:lnTo>
                    <a:pt x="4013" y="22220"/>
                  </a:lnTo>
                  <a:lnTo>
                    <a:pt x="12463" y="22220"/>
                  </a:lnTo>
                  <a:lnTo>
                    <a:pt x="12463" y="14287"/>
                  </a:lnTo>
                  <a:lnTo>
                    <a:pt x="4955" y="14287"/>
                  </a:lnTo>
                  <a:lnTo>
                    <a:pt x="4955" y="13405"/>
                  </a:lnTo>
                  <a:lnTo>
                    <a:pt x="12463" y="13405"/>
                  </a:lnTo>
                  <a:lnTo>
                    <a:pt x="12463" y="2129"/>
                  </a:lnTo>
                  <a:lnTo>
                    <a:pt x="10943" y="2129"/>
                  </a:lnTo>
                  <a:lnTo>
                    <a:pt x="10943" y="7691"/>
                  </a:lnTo>
                  <a:lnTo>
                    <a:pt x="7964" y="7691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65"/>
            <p:cNvSpPr/>
            <p:nvPr/>
          </p:nvSpPr>
          <p:spPr>
            <a:xfrm>
              <a:off x="5782002" y="3236651"/>
              <a:ext cx="118079" cy="43594"/>
            </a:xfrm>
            <a:custGeom>
              <a:rect b="b" l="l" r="r" t="t"/>
              <a:pathLst>
                <a:path extrusionOk="0" h="2828" w="7660">
                  <a:moveTo>
                    <a:pt x="0" y="1"/>
                  </a:moveTo>
                  <a:lnTo>
                    <a:pt x="213" y="913"/>
                  </a:lnTo>
                  <a:cubicBezTo>
                    <a:pt x="274" y="1460"/>
                    <a:pt x="486" y="1977"/>
                    <a:pt x="821" y="2372"/>
                  </a:cubicBezTo>
                  <a:cubicBezTo>
                    <a:pt x="1034" y="2585"/>
                    <a:pt x="1307" y="2737"/>
                    <a:pt x="1581" y="2828"/>
                  </a:cubicBezTo>
                  <a:lnTo>
                    <a:pt x="7660" y="282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65"/>
            <p:cNvSpPr/>
            <p:nvPr/>
          </p:nvSpPr>
          <p:spPr>
            <a:xfrm>
              <a:off x="5876659" y="2713003"/>
              <a:ext cx="59980" cy="25096"/>
            </a:xfrm>
            <a:custGeom>
              <a:rect b="b" l="l" r="r" t="t"/>
              <a:pathLst>
                <a:path extrusionOk="0" h="1628" w="3891">
                  <a:moveTo>
                    <a:pt x="3085" y="1"/>
                  </a:moveTo>
                  <a:cubicBezTo>
                    <a:pt x="2804" y="1"/>
                    <a:pt x="2523" y="77"/>
                    <a:pt x="2280" y="229"/>
                  </a:cubicBezTo>
                  <a:lnTo>
                    <a:pt x="0" y="1627"/>
                  </a:lnTo>
                  <a:cubicBezTo>
                    <a:pt x="1307" y="1141"/>
                    <a:pt x="2584" y="685"/>
                    <a:pt x="3891" y="229"/>
                  </a:cubicBezTo>
                  <a:cubicBezTo>
                    <a:pt x="3648" y="77"/>
                    <a:pt x="3366" y="1"/>
                    <a:pt x="30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65"/>
            <p:cNvSpPr/>
            <p:nvPr/>
          </p:nvSpPr>
          <p:spPr>
            <a:xfrm>
              <a:off x="4919794" y="2504743"/>
              <a:ext cx="230069" cy="77399"/>
            </a:xfrm>
            <a:custGeom>
              <a:rect b="b" l="l" r="r" t="t"/>
              <a:pathLst>
                <a:path extrusionOk="0" h="5021" w="14925">
                  <a:moveTo>
                    <a:pt x="11249" y="1"/>
                  </a:moveTo>
                  <a:cubicBezTo>
                    <a:pt x="10976" y="1"/>
                    <a:pt x="10701" y="13"/>
                    <a:pt x="10426" y="29"/>
                  </a:cubicBezTo>
                  <a:cubicBezTo>
                    <a:pt x="8359" y="90"/>
                    <a:pt x="6292" y="364"/>
                    <a:pt x="4255" y="607"/>
                  </a:cubicBezTo>
                  <a:cubicBezTo>
                    <a:pt x="3192" y="729"/>
                    <a:pt x="2097" y="881"/>
                    <a:pt x="1246" y="1519"/>
                  </a:cubicBezTo>
                  <a:cubicBezTo>
                    <a:pt x="426" y="2157"/>
                    <a:pt x="0" y="3464"/>
                    <a:pt x="638" y="4285"/>
                  </a:cubicBezTo>
                  <a:cubicBezTo>
                    <a:pt x="1145" y="4899"/>
                    <a:pt x="2027" y="5020"/>
                    <a:pt x="2852" y="5020"/>
                  </a:cubicBezTo>
                  <a:cubicBezTo>
                    <a:pt x="2967" y="5020"/>
                    <a:pt x="3080" y="5018"/>
                    <a:pt x="3192" y="5014"/>
                  </a:cubicBezTo>
                  <a:lnTo>
                    <a:pt x="10791" y="4832"/>
                  </a:lnTo>
                  <a:cubicBezTo>
                    <a:pt x="10873" y="4835"/>
                    <a:pt x="10956" y="4837"/>
                    <a:pt x="11039" y="4837"/>
                  </a:cubicBezTo>
                  <a:cubicBezTo>
                    <a:pt x="11777" y="4837"/>
                    <a:pt x="12512" y="4716"/>
                    <a:pt x="13222" y="4498"/>
                  </a:cubicBezTo>
                  <a:cubicBezTo>
                    <a:pt x="14012" y="4224"/>
                    <a:pt x="14620" y="3555"/>
                    <a:pt x="14803" y="2735"/>
                  </a:cubicBezTo>
                  <a:cubicBezTo>
                    <a:pt x="14924" y="1732"/>
                    <a:pt x="14225" y="820"/>
                    <a:pt x="13344" y="394"/>
                  </a:cubicBezTo>
                  <a:cubicBezTo>
                    <a:pt x="12682" y="85"/>
                    <a:pt x="11972" y="1"/>
                    <a:pt x="11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65"/>
            <p:cNvSpPr/>
            <p:nvPr/>
          </p:nvSpPr>
          <p:spPr>
            <a:xfrm>
              <a:off x="4933376" y="2525894"/>
              <a:ext cx="54369" cy="46800"/>
            </a:xfrm>
            <a:custGeom>
              <a:rect b="b" l="l" r="r" t="t"/>
              <a:pathLst>
                <a:path extrusionOk="0" h="3036" w="3527">
                  <a:moveTo>
                    <a:pt x="2002" y="389"/>
                  </a:moveTo>
                  <a:cubicBezTo>
                    <a:pt x="2643" y="389"/>
                    <a:pt x="3132" y="894"/>
                    <a:pt x="3162" y="1515"/>
                  </a:cubicBezTo>
                  <a:cubicBezTo>
                    <a:pt x="3141" y="2199"/>
                    <a:pt x="2583" y="2657"/>
                    <a:pt x="1998" y="2657"/>
                  </a:cubicBezTo>
                  <a:cubicBezTo>
                    <a:pt x="1726" y="2657"/>
                    <a:pt x="1448" y="2557"/>
                    <a:pt x="1216" y="2335"/>
                  </a:cubicBezTo>
                  <a:cubicBezTo>
                    <a:pt x="487" y="1636"/>
                    <a:pt x="943" y="420"/>
                    <a:pt x="1946" y="390"/>
                  </a:cubicBezTo>
                  <a:cubicBezTo>
                    <a:pt x="1965" y="389"/>
                    <a:pt x="1983" y="389"/>
                    <a:pt x="2002" y="389"/>
                  </a:cubicBezTo>
                  <a:close/>
                  <a:moveTo>
                    <a:pt x="1990" y="1"/>
                  </a:moveTo>
                  <a:cubicBezTo>
                    <a:pt x="1625" y="1"/>
                    <a:pt x="1252" y="131"/>
                    <a:pt x="943" y="420"/>
                  </a:cubicBezTo>
                  <a:cubicBezTo>
                    <a:pt x="1" y="1363"/>
                    <a:pt x="608" y="3004"/>
                    <a:pt x="1946" y="3034"/>
                  </a:cubicBezTo>
                  <a:cubicBezTo>
                    <a:pt x="1964" y="3035"/>
                    <a:pt x="1982" y="3035"/>
                    <a:pt x="1999" y="3035"/>
                  </a:cubicBezTo>
                  <a:cubicBezTo>
                    <a:pt x="2827" y="3035"/>
                    <a:pt x="3526" y="2348"/>
                    <a:pt x="3526" y="1515"/>
                  </a:cubicBezTo>
                  <a:cubicBezTo>
                    <a:pt x="3526" y="602"/>
                    <a:pt x="2776" y="1"/>
                    <a:pt x="19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5"/>
            <p:cNvSpPr/>
            <p:nvPr/>
          </p:nvSpPr>
          <p:spPr>
            <a:xfrm>
              <a:off x="5074420" y="2529995"/>
              <a:ext cx="29859" cy="24911"/>
            </a:xfrm>
            <a:custGeom>
              <a:rect b="b" l="l" r="r" t="t"/>
              <a:pathLst>
                <a:path extrusionOk="0" h="1616" w="1937">
                  <a:moveTo>
                    <a:pt x="1152" y="0"/>
                  </a:moveTo>
                  <a:cubicBezTo>
                    <a:pt x="1133" y="0"/>
                    <a:pt x="1114" y="1"/>
                    <a:pt x="1095" y="2"/>
                  </a:cubicBezTo>
                  <a:cubicBezTo>
                    <a:pt x="365" y="2"/>
                    <a:pt x="1" y="884"/>
                    <a:pt x="548" y="1401"/>
                  </a:cubicBezTo>
                  <a:cubicBezTo>
                    <a:pt x="714" y="1549"/>
                    <a:pt x="909" y="1615"/>
                    <a:pt x="1099" y="1615"/>
                  </a:cubicBezTo>
                  <a:cubicBezTo>
                    <a:pt x="1532" y="1615"/>
                    <a:pt x="1937" y="1270"/>
                    <a:pt x="1916" y="762"/>
                  </a:cubicBezTo>
                  <a:cubicBezTo>
                    <a:pt x="1886" y="326"/>
                    <a:pt x="1579" y="0"/>
                    <a:pt x="1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65"/>
            <p:cNvSpPr/>
            <p:nvPr/>
          </p:nvSpPr>
          <p:spPr>
            <a:xfrm>
              <a:off x="5031779" y="2573608"/>
              <a:ext cx="53906" cy="19685"/>
            </a:xfrm>
            <a:custGeom>
              <a:rect b="b" l="l" r="r" t="t"/>
              <a:pathLst>
                <a:path extrusionOk="0" h="1277" w="3497">
                  <a:moveTo>
                    <a:pt x="3131" y="0"/>
                  </a:moveTo>
                  <a:cubicBezTo>
                    <a:pt x="2098" y="152"/>
                    <a:pt x="1034" y="213"/>
                    <a:pt x="1" y="213"/>
                  </a:cubicBezTo>
                  <a:lnTo>
                    <a:pt x="61" y="1277"/>
                  </a:lnTo>
                  <a:cubicBezTo>
                    <a:pt x="944" y="1184"/>
                    <a:pt x="1808" y="1144"/>
                    <a:pt x="2682" y="1144"/>
                  </a:cubicBezTo>
                  <a:cubicBezTo>
                    <a:pt x="2952" y="1144"/>
                    <a:pt x="3223" y="1148"/>
                    <a:pt x="3496" y="1155"/>
                  </a:cubicBezTo>
                  <a:cubicBezTo>
                    <a:pt x="3344" y="760"/>
                    <a:pt x="3253" y="395"/>
                    <a:pt x="3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65"/>
            <p:cNvSpPr/>
            <p:nvPr/>
          </p:nvSpPr>
          <p:spPr>
            <a:xfrm>
              <a:off x="2713662" y="2781189"/>
              <a:ext cx="375324" cy="1575274"/>
            </a:xfrm>
            <a:custGeom>
              <a:rect b="b" l="l" r="r" t="t"/>
              <a:pathLst>
                <a:path extrusionOk="0" h="102191" w="24348">
                  <a:moveTo>
                    <a:pt x="0" y="0"/>
                  </a:moveTo>
                  <a:lnTo>
                    <a:pt x="0" y="102190"/>
                  </a:lnTo>
                  <a:lnTo>
                    <a:pt x="24347" y="102190"/>
                  </a:lnTo>
                  <a:lnTo>
                    <a:pt x="24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65"/>
            <p:cNvSpPr/>
            <p:nvPr/>
          </p:nvSpPr>
          <p:spPr>
            <a:xfrm>
              <a:off x="2772229" y="2781189"/>
              <a:ext cx="375324" cy="1575274"/>
            </a:xfrm>
            <a:custGeom>
              <a:rect b="b" l="l" r="r" t="t"/>
              <a:pathLst>
                <a:path extrusionOk="0" h="102191" w="24348">
                  <a:moveTo>
                    <a:pt x="1" y="0"/>
                  </a:moveTo>
                  <a:lnTo>
                    <a:pt x="1" y="102190"/>
                  </a:lnTo>
                  <a:lnTo>
                    <a:pt x="24347" y="102190"/>
                  </a:lnTo>
                  <a:lnTo>
                    <a:pt x="24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65"/>
            <p:cNvSpPr/>
            <p:nvPr/>
          </p:nvSpPr>
          <p:spPr>
            <a:xfrm>
              <a:off x="2772229" y="2781189"/>
              <a:ext cx="28132" cy="13134"/>
            </a:xfrm>
            <a:custGeom>
              <a:rect b="b" l="l" r="r" t="t"/>
              <a:pathLst>
                <a:path extrusionOk="0" h="852" w="1825">
                  <a:moveTo>
                    <a:pt x="1" y="0"/>
                  </a:moveTo>
                  <a:lnTo>
                    <a:pt x="1" y="852"/>
                  </a:lnTo>
                  <a:lnTo>
                    <a:pt x="18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65"/>
            <p:cNvSpPr/>
            <p:nvPr/>
          </p:nvSpPr>
          <p:spPr>
            <a:xfrm>
              <a:off x="2772229" y="2781189"/>
              <a:ext cx="358460" cy="161195"/>
            </a:xfrm>
            <a:custGeom>
              <a:rect b="b" l="l" r="r" t="t"/>
              <a:pathLst>
                <a:path extrusionOk="0" h="10457" w="23254">
                  <a:moveTo>
                    <a:pt x="19545" y="0"/>
                  </a:moveTo>
                  <a:cubicBezTo>
                    <a:pt x="12979" y="2858"/>
                    <a:pt x="6475" y="5745"/>
                    <a:pt x="1" y="8754"/>
                  </a:cubicBezTo>
                  <a:lnTo>
                    <a:pt x="1" y="10457"/>
                  </a:lnTo>
                  <a:cubicBezTo>
                    <a:pt x="7751" y="6991"/>
                    <a:pt x="15502" y="3526"/>
                    <a:pt x="23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65"/>
            <p:cNvSpPr/>
            <p:nvPr/>
          </p:nvSpPr>
          <p:spPr>
            <a:xfrm>
              <a:off x="2772229" y="3124666"/>
              <a:ext cx="375787" cy="220234"/>
            </a:xfrm>
            <a:custGeom>
              <a:rect b="b" l="l" r="r" t="t"/>
              <a:pathLst>
                <a:path extrusionOk="0" h="14287" w="24378">
                  <a:moveTo>
                    <a:pt x="24378" y="0"/>
                  </a:moveTo>
                  <a:cubicBezTo>
                    <a:pt x="17174" y="3800"/>
                    <a:pt x="10031" y="7660"/>
                    <a:pt x="2979" y="11703"/>
                  </a:cubicBezTo>
                  <a:cubicBezTo>
                    <a:pt x="1976" y="12280"/>
                    <a:pt x="1004" y="12858"/>
                    <a:pt x="1" y="13466"/>
                  </a:cubicBezTo>
                  <a:lnTo>
                    <a:pt x="1" y="14286"/>
                  </a:lnTo>
                  <a:cubicBezTo>
                    <a:pt x="8147" y="9666"/>
                    <a:pt x="16293" y="5076"/>
                    <a:pt x="24378" y="335"/>
                  </a:cubicBezTo>
                  <a:lnTo>
                    <a:pt x="243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5"/>
            <p:cNvSpPr/>
            <p:nvPr/>
          </p:nvSpPr>
          <p:spPr>
            <a:xfrm>
              <a:off x="2772229" y="3369741"/>
              <a:ext cx="181820" cy="125586"/>
            </a:xfrm>
            <a:custGeom>
              <a:rect b="b" l="l" r="r" t="t"/>
              <a:pathLst>
                <a:path extrusionOk="0" h="8147" w="11795">
                  <a:moveTo>
                    <a:pt x="11794" y="0"/>
                  </a:moveTo>
                  <a:lnTo>
                    <a:pt x="11794" y="0"/>
                  </a:lnTo>
                  <a:cubicBezTo>
                    <a:pt x="7873" y="2219"/>
                    <a:pt x="3922" y="4468"/>
                    <a:pt x="1" y="6718"/>
                  </a:cubicBezTo>
                  <a:lnTo>
                    <a:pt x="1" y="8146"/>
                  </a:lnTo>
                  <a:cubicBezTo>
                    <a:pt x="973" y="7447"/>
                    <a:pt x="1946" y="6778"/>
                    <a:pt x="2919" y="6110"/>
                  </a:cubicBezTo>
                  <a:cubicBezTo>
                    <a:pt x="5867" y="4043"/>
                    <a:pt x="8846" y="2037"/>
                    <a:pt x="117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5"/>
            <p:cNvSpPr/>
            <p:nvPr/>
          </p:nvSpPr>
          <p:spPr>
            <a:xfrm>
              <a:off x="2772229" y="3513129"/>
              <a:ext cx="375787" cy="295197"/>
            </a:xfrm>
            <a:custGeom>
              <a:rect b="b" l="l" r="r" t="t"/>
              <a:pathLst>
                <a:path extrusionOk="0" h="19150" w="24378">
                  <a:moveTo>
                    <a:pt x="24378" y="0"/>
                  </a:moveTo>
                  <a:cubicBezTo>
                    <a:pt x="16049" y="5958"/>
                    <a:pt x="7934" y="12159"/>
                    <a:pt x="1" y="18602"/>
                  </a:cubicBezTo>
                  <a:lnTo>
                    <a:pt x="1" y="19150"/>
                  </a:lnTo>
                  <a:cubicBezTo>
                    <a:pt x="1429" y="18086"/>
                    <a:pt x="2858" y="17052"/>
                    <a:pt x="4286" y="16019"/>
                  </a:cubicBezTo>
                  <a:cubicBezTo>
                    <a:pt x="9970" y="11855"/>
                    <a:pt x="15837" y="7964"/>
                    <a:pt x="21490" y="3769"/>
                  </a:cubicBezTo>
                  <a:cubicBezTo>
                    <a:pt x="22463" y="3040"/>
                    <a:pt x="23405" y="2310"/>
                    <a:pt x="24378" y="1581"/>
                  </a:cubicBezTo>
                  <a:lnTo>
                    <a:pt x="243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5"/>
            <p:cNvSpPr/>
            <p:nvPr/>
          </p:nvSpPr>
          <p:spPr>
            <a:xfrm>
              <a:off x="2772229" y="3745084"/>
              <a:ext cx="278796" cy="250679"/>
            </a:xfrm>
            <a:custGeom>
              <a:rect b="b" l="l" r="r" t="t"/>
              <a:pathLst>
                <a:path extrusionOk="0" h="16262" w="18086">
                  <a:moveTo>
                    <a:pt x="18086" y="0"/>
                  </a:moveTo>
                  <a:cubicBezTo>
                    <a:pt x="14682" y="2371"/>
                    <a:pt x="11247" y="4742"/>
                    <a:pt x="7903" y="7204"/>
                  </a:cubicBezTo>
                  <a:cubicBezTo>
                    <a:pt x="5259" y="9149"/>
                    <a:pt x="2615" y="11095"/>
                    <a:pt x="1" y="13101"/>
                  </a:cubicBezTo>
                  <a:lnTo>
                    <a:pt x="1" y="16262"/>
                  </a:lnTo>
                  <a:lnTo>
                    <a:pt x="6688" y="10274"/>
                  </a:lnTo>
                  <a:cubicBezTo>
                    <a:pt x="10487" y="6839"/>
                    <a:pt x="14287" y="3435"/>
                    <a:pt x="18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5"/>
            <p:cNvSpPr/>
            <p:nvPr/>
          </p:nvSpPr>
          <p:spPr>
            <a:xfrm>
              <a:off x="2772229" y="2895055"/>
              <a:ext cx="375787" cy="308315"/>
            </a:xfrm>
            <a:custGeom>
              <a:rect b="b" l="l" r="r" t="t"/>
              <a:pathLst>
                <a:path extrusionOk="0" h="20001" w="24378">
                  <a:moveTo>
                    <a:pt x="24378" y="1"/>
                  </a:moveTo>
                  <a:cubicBezTo>
                    <a:pt x="16262" y="3678"/>
                    <a:pt x="8147" y="7295"/>
                    <a:pt x="1" y="10913"/>
                  </a:cubicBezTo>
                  <a:lnTo>
                    <a:pt x="1" y="20001"/>
                  </a:lnTo>
                  <a:cubicBezTo>
                    <a:pt x="8025" y="15411"/>
                    <a:pt x="16141" y="10973"/>
                    <a:pt x="24378" y="6779"/>
                  </a:cubicBezTo>
                  <a:lnTo>
                    <a:pt x="24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5"/>
            <p:cNvSpPr/>
            <p:nvPr/>
          </p:nvSpPr>
          <p:spPr>
            <a:xfrm>
              <a:off x="2706154" y="3030472"/>
              <a:ext cx="451228" cy="10328"/>
            </a:xfrm>
            <a:custGeom>
              <a:rect b="b" l="l" r="r" t="t"/>
              <a:pathLst>
                <a:path extrusionOk="0" h="670" w="29272">
                  <a:moveTo>
                    <a:pt x="1" y="1"/>
                  </a:moveTo>
                  <a:lnTo>
                    <a:pt x="1" y="670"/>
                  </a:lnTo>
                  <a:lnTo>
                    <a:pt x="29272" y="670"/>
                  </a:lnTo>
                  <a:lnTo>
                    <a:pt x="29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5"/>
            <p:cNvSpPr/>
            <p:nvPr/>
          </p:nvSpPr>
          <p:spPr>
            <a:xfrm>
              <a:off x="2706154" y="3485950"/>
              <a:ext cx="451228" cy="10328"/>
            </a:xfrm>
            <a:custGeom>
              <a:rect b="b" l="l" r="r" t="t"/>
              <a:pathLst>
                <a:path extrusionOk="0" h="670" w="29272">
                  <a:moveTo>
                    <a:pt x="1" y="0"/>
                  </a:moveTo>
                  <a:lnTo>
                    <a:pt x="1" y="669"/>
                  </a:lnTo>
                  <a:lnTo>
                    <a:pt x="29272" y="669"/>
                  </a:lnTo>
                  <a:lnTo>
                    <a:pt x="29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5"/>
            <p:cNvSpPr/>
            <p:nvPr/>
          </p:nvSpPr>
          <p:spPr>
            <a:xfrm>
              <a:off x="2706154" y="3941411"/>
              <a:ext cx="451228" cy="10328"/>
            </a:xfrm>
            <a:custGeom>
              <a:rect b="b" l="l" r="r" t="t"/>
              <a:pathLst>
                <a:path extrusionOk="0" h="670" w="29272">
                  <a:moveTo>
                    <a:pt x="1" y="1"/>
                  </a:moveTo>
                  <a:lnTo>
                    <a:pt x="1" y="670"/>
                  </a:lnTo>
                  <a:lnTo>
                    <a:pt x="29272" y="670"/>
                  </a:lnTo>
                  <a:lnTo>
                    <a:pt x="29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5"/>
            <p:cNvSpPr/>
            <p:nvPr/>
          </p:nvSpPr>
          <p:spPr>
            <a:xfrm>
              <a:off x="3517765" y="2865409"/>
              <a:ext cx="678938" cy="589100"/>
            </a:xfrm>
            <a:custGeom>
              <a:rect b="b" l="l" r="r" t="t"/>
              <a:pathLst>
                <a:path extrusionOk="0" h="38216" w="44044">
                  <a:moveTo>
                    <a:pt x="20404" y="0"/>
                  </a:moveTo>
                  <a:cubicBezTo>
                    <a:pt x="20156" y="0"/>
                    <a:pt x="19909" y="4"/>
                    <a:pt x="19666" y="9"/>
                  </a:cubicBezTo>
                  <a:cubicBezTo>
                    <a:pt x="14529" y="191"/>
                    <a:pt x="9149" y="708"/>
                    <a:pt x="4651" y="3200"/>
                  </a:cubicBezTo>
                  <a:cubicBezTo>
                    <a:pt x="2918" y="4142"/>
                    <a:pt x="1246" y="5480"/>
                    <a:pt x="669" y="7364"/>
                  </a:cubicBezTo>
                  <a:cubicBezTo>
                    <a:pt x="0" y="9522"/>
                    <a:pt x="912" y="11863"/>
                    <a:pt x="2037" y="13808"/>
                  </a:cubicBezTo>
                  <a:cubicBezTo>
                    <a:pt x="4651" y="18246"/>
                    <a:pt x="8511" y="21741"/>
                    <a:pt x="12614" y="24842"/>
                  </a:cubicBezTo>
                  <a:cubicBezTo>
                    <a:pt x="22554" y="32319"/>
                    <a:pt x="27052" y="35450"/>
                    <a:pt x="39180" y="38216"/>
                  </a:cubicBezTo>
                  <a:cubicBezTo>
                    <a:pt x="36627" y="33991"/>
                    <a:pt x="43557" y="27821"/>
                    <a:pt x="43618" y="22897"/>
                  </a:cubicBezTo>
                  <a:cubicBezTo>
                    <a:pt x="43648" y="20039"/>
                    <a:pt x="44043" y="19644"/>
                    <a:pt x="42341" y="17334"/>
                  </a:cubicBezTo>
                  <a:cubicBezTo>
                    <a:pt x="39393" y="13261"/>
                    <a:pt x="31004" y="15206"/>
                    <a:pt x="28207" y="11012"/>
                  </a:cubicBezTo>
                  <a:cubicBezTo>
                    <a:pt x="27204" y="9492"/>
                    <a:pt x="27052" y="7577"/>
                    <a:pt x="26779" y="5784"/>
                  </a:cubicBezTo>
                  <a:cubicBezTo>
                    <a:pt x="26475" y="3960"/>
                    <a:pt x="25928" y="2045"/>
                    <a:pt x="24438" y="981"/>
                  </a:cubicBezTo>
                  <a:cubicBezTo>
                    <a:pt x="23299" y="127"/>
                    <a:pt x="21829" y="0"/>
                    <a:pt x="204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5"/>
            <p:cNvSpPr/>
            <p:nvPr/>
          </p:nvSpPr>
          <p:spPr>
            <a:xfrm>
              <a:off x="3503706" y="2883215"/>
              <a:ext cx="678938" cy="588637"/>
            </a:xfrm>
            <a:custGeom>
              <a:rect b="b" l="l" r="r" t="t"/>
              <a:pathLst>
                <a:path extrusionOk="0" h="38186" w="44044">
                  <a:moveTo>
                    <a:pt x="20445" y="0"/>
                  </a:moveTo>
                  <a:cubicBezTo>
                    <a:pt x="20193" y="0"/>
                    <a:pt x="19943" y="4"/>
                    <a:pt x="19697" y="9"/>
                  </a:cubicBezTo>
                  <a:cubicBezTo>
                    <a:pt x="14529" y="161"/>
                    <a:pt x="9180" y="677"/>
                    <a:pt x="4651" y="3170"/>
                  </a:cubicBezTo>
                  <a:cubicBezTo>
                    <a:pt x="2918" y="4142"/>
                    <a:pt x="1277" y="5449"/>
                    <a:pt x="699" y="7364"/>
                  </a:cubicBezTo>
                  <a:cubicBezTo>
                    <a:pt x="0" y="9522"/>
                    <a:pt x="912" y="11833"/>
                    <a:pt x="2067" y="13808"/>
                  </a:cubicBezTo>
                  <a:cubicBezTo>
                    <a:pt x="4651" y="18216"/>
                    <a:pt x="8541" y="21742"/>
                    <a:pt x="12645" y="24811"/>
                  </a:cubicBezTo>
                  <a:cubicBezTo>
                    <a:pt x="22584" y="32289"/>
                    <a:pt x="27083" y="35450"/>
                    <a:pt x="39211" y="38186"/>
                  </a:cubicBezTo>
                  <a:cubicBezTo>
                    <a:pt x="36657" y="33961"/>
                    <a:pt x="43588" y="27821"/>
                    <a:pt x="43648" y="22866"/>
                  </a:cubicBezTo>
                  <a:cubicBezTo>
                    <a:pt x="43679" y="20009"/>
                    <a:pt x="44044" y="19644"/>
                    <a:pt x="42372" y="17304"/>
                  </a:cubicBezTo>
                  <a:cubicBezTo>
                    <a:pt x="39423" y="13261"/>
                    <a:pt x="31004" y="15176"/>
                    <a:pt x="28238" y="11012"/>
                  </a:cubicBezTo>
                  <a:cubicBezTo>
                    <a:pt x="27204" y="9492"/>
                    <a:pt x="27083" y="7577"/>
                    <a:pt x="26779" y="5753"/>
                  </a:cubicBezTo>
                  <a:cubicBezTo>
                    <a:pt x="26505" y="3960"/>
                    <a:pt x="25958" y="2015"/>
                    <a:pt x="24469" y="951"/>
                  </a:cubicBezTo>
                  <a:cubicBezTo>
                    <a:pt x="23332" y="124"/>
                    <a:pt x="21867" y="0"/>
                    <a:pt x="204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5"/>
            <p:cNvSpPr/>
            <p:nvPr/>
          </p:nvSpPr>
          <p:spPr>
            <a:xfrm>
              <a:off x="4038840" y="4018401"/>
              <a:ext cx="926334" cy="124229"/>
            </a:xfrm>
            <a:custGeom>
              <a:rect b="b" l="l" r="r" t="t"/>
              <a:pathLst>
                <a:path extrusionOk="0" h="8059" w="60093">
                  <a:moveTo>
                    <a:pt x="41200" y="0"/>
                  </a:moveTo>
                  <a:cubicBezTo>
                    <a:pt x="27444" y="0"/>
                    <a:pt x="13700" y="616"/>
                    <a:pt x="0" y="1846"/>
                  </a:cubicBezTo>
                  <a:cubicBezTo>
                    <a:pt x="2128" y="4946"/>
                    <a:pt x="5775" y="6770"/>
                    <a:pt x="9484" y="7530"/>
                  </a:cubicBezTo>
                  <a:cubicBezTo>
                    <a:pt x="11424" y="7927"/>
                    <a:pt x="13397" y="8059"/>
                    <a:pt x="15378" y="8059"/>
                  </a:cubicBezTo>
                  <a:cubicBezTo>
                    <a:pt x="17183" y="8059"/>
                    <a:pt x="18994" y="7950"/>
                    <a:pt x="20791" y="7834"/>
                  </a:cubicBezTo>
                  <a:lnTo>
                    <a:pt x="41338" y="6618"/>
                  </a:lnTo>
                  <a:cubicBezTo>
                    <a:pt x="44743" y="6436"/>
                    <a:pt x="48117" y="6223"/>
                    <a:pt x="51399" y="5372"/>
                  </a:cubicBezTo>
                  <a:cubicBezTo>
                    <a:pt x="54682" y="4490"/>
                    <a:pt x="57843" y="2940"/>
                    <a:pt x="60092" y="387"/>
                  </a:cubicBezTo>
                  <a:cubicBezTo>
                    <a:pt x="53794" y="129"/>
                    <a:pt x="47496" y="0"/>
                    <a:pt x="41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5"/>
            <p:cNvSpPr/>
            <p:nvPr/>
          </p:nvSpPr>
          <p:spPr>
            <a:xfrm>
              <a:off x="3994780" y="3988262"/>
              <a:ext cx="926349" cy="124199"/>
            </a:xfrm>
            <a:custGeom>
              <a:rect b="b" l="l" r="r" t="t"/>
              <a:pathLst>
                <a:path extrusionOk="0" h="8057" w="60094">
                  <a:moveTo>
                    <a:pt x="41549" y="0"/>
                  </a:moveTo>
                  <a:cubicBezTo>
                    <a:pt x="27682" y="0"/>
                    <a:pt x="13812" y="615"/>
                    <a:pt x="1" y="1856"/>
                  </a:cubicBezTo>
                  <a:cubicBezTo>
                    <a:pt x="2159" y="4956"/>
                    <a:pt x="5807" y="6780"/>
                    <a:pt x="9515" y="7540"/>
                  </a:cubicBezTo>
                  <a:cubicBezTo>
                    <a:pt x="11428" y="7932"/>
                    <a:pt x="13373" y="8057"/>
                    <a:pt x="15326" y="8057"/>
                  </a:cubicBezTo>
                  <a:cubicBezTo>
                    <a:pt x="17158" y="8057"/>
                    <a:pt x="18997" y="7946"/>
                    <a:pt x="20822" y="7843"/>
                  </a:cubicBezTo>
                  <a:lnTo>
                    <a:pt x="41369" y="6628"/>
                  </a:lnTo>
                  <a:cubicBezTo>
                    <a:pt x="44743" y="6415"/>
                    <a:pt x="48148" y="6202"/>
                    <a:pt x="51430" y="5351"/>
                  </a:cubicBezTo>
                  <a:cubicBezTo>
                    <a:pt x="54683" y="4500"/>
                    <a:pt x="57874" y="2919"/>
                    <a:pt x="60093" y="366"/>
                  </a:cubicBezTo>
                  <a:cubicBezTo>
                    <a:pt x="53916" y="122"/>
                    <a:pt x="47733" y="0"/>
                    <a:pt x="4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5"/>
            <p:cNvSpPr/>
            <p:nvPr/>
          </p:nvSpPr>
          <p:spPr>
            <a:xfrm>
              <a:off x="3674273" y="3635674"/>
              <a:ext cx="1427676" cy="421230"/>
            </a:xfrm>
            <a:custGeom>
              <a:rect b="b" l="l" r="r" t="t"/>
              <a:pathLst>
                <a:path extrusionOk="0" h="27326" w="92616">
                  <a:moveTo>
                    <a:pt x="29066" y="0"/>
                  </a:moveTo>
                  <a:cubicBezTo>
                    <a:pt x="19746" y="0"/>
                    <a:pt x="10009" y="748"/>
                    <a:pt x="1307" y="2751"/>
                  </a:cubicBezTo>
                  <a:lnTo>
                    <a:pt x="0" y="4726"/>
                  </a:lnTo>
                  <a:cubicBezTo>
                    <a:pt x="5046" y="12173"/>
                    <a:pt x="13770" y="23146"/>
                    <a:pt x="22675" y="26003"/>
                  </a:cubicBezTo>
                  <a:cubicBezTo>
                    <a:pt x="25927" y="27048"/>
                    <a:pt x="29345" y="27325"/>
                    <a:pt x="32788" y="27325"/>
                  </a:cubicBezTo>
                  <a:cubicBezTo>
                    <a:pt x="34655" y="27325"/>
                    <a:pt x="36530" y="27244"/>
                    <a:pt x="38390" y="27158"/>
                  </a:cubicBezTo>
                  <a:cubicBezTo>
                    <a:pt x="55807" y="26307"/>
                    <a:pt x="73193" y="25122"/>
                    <a:pt x="90579" y="23572"/>
                  </a:cubicBezTo>
                  <a:cubicBezTo>
                    <a:pt x="92342" y="19529"/>
                    <a:pt x="92616" y="13359"/>
                    <a:pt x="85959" y="12112"/>
                  </a:cubicBezTo>
                  <a:cubicBezTo>
                    <a:pt x="71187" y="11353"/>
                    <a:pt x="57661" y="3723"/>
                    <a:pt x="43405" y="562"/>
                  </a:cubicBezTo>
                  <a:cubicBezTo>
                    <a:pt x="38891" y="213"/>
                    <a:pt x="34038" y="0"/>
                    <a:pt x="29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5"/>
            <p:cNvSpPr/>
            <p:nvPr/>
          </p:nvSpPr>
          <p:spPr>
            <a:xfrm>
              <a:off x="3697706" y="3664749"/>
              <a:ext cx="1427676" cy="421431"/>
            </a:xfrm>
            <a:custGeom>
              <a:rect b="b" l="l" r="r" t="t"/>
              <a:pathLst>
                <a:path extrusionOk="0" h="27339" w="92616">
                  <a:moveTo>
                    <a:pt x="29111" y="0"/>
                  </a:moveTo>
                  <a:cubicBezTo>
                    <a:pt x="19777" y="0"/>
                    <a:pt x="10023" y="754"/>
                    <a:pt x="1307" y="2779"/>
                  </a:cubicBezTo>
                  <a:lnTo>
                    <a:pt x="0" y="4755"/>
                  </a:lnTo>
                  <a:cubicBezTo>
                    <a:pt x="5046" y="12172"/>
                    <a:pt x="13769" y="23145"/>
                    <a:pt x="22675" y="26032"/>
                  </a:cubicBezTo>
                  <a:cubicBezTo>
                    <a:pt x="25917" y="27054"/>
                    <a:pt x="29324" y="27339"/>
                    <a:pt x="32756" y="27339"/>
                  </a:cubicBezTo>
                  <a:cubicBezTo>
                    <a:pt x="34634" y="27339"/>
                    <a:pt x="36519" y="27253"/>
                    <a:pt x="38390" y="27157"/>
                  </a:cubicBezTo>
                  <a:cubicBezTo>
                    <a:pt x="55807" y="26336"/>
                    <a:pt x="73193" y="25120"/>
                    <a:pt x="90579" y="23570"/>
                  </a:cubicBezTo>
                  <a:cubicBezTo>
                    <a:pt x="92342" y="19558"/>
                    <a:pt x="92616" y="13388"/>
                    <a:pt x="85959" y="12111"/>
                  </a:cubicBezTo>
                  <a:cubicBezTo>
                    <a:pt x="71187" y="11381"/>
                    <a:pt x="57661" y="3722"/>
                    <a:pt x="43405" y="561"/>
                  </a:cubicBezTo>
                  <a:cubicBezTo>
                    <a:pt x="38904" y="213"/>
                    <a:pt x="34066" y="0"/>
                    <a:pt x="29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5"/>
            <p:cNvSpPr/>
            <p:nvPr/>
          </p:nvSpPr>
          <p:spPr>
            <a:xfrm>
              <a:off x="3697706" y="3664749"/>
              <a:ext cx="1039726" cy="421431"/>
            </a:xfrm>
            <a:custGeom>
              <a:rect b="b" l="l" r="r" t="t"/>
              <a:pathLst>
                <a:path extrusionOk="0" h="27339" w="67449">
                  <a:moveTo>
                    <a:pt x="29104" y="0"/>
                  </a:moveTo>
                  <a:cubicBezTo>
                    <a:pt x="19763" y="0"/>
                    <a:pt x="10003" y="754"/>
                    <a:pt x="1307" y="2779"/>
                  </a:cubicBezTo>
                  <a:lnTo>
                    <a:pt x="0" y="4755"/>
                  </a:lnTo>
                  <a:cubicBezTo>
                    <a:pt x="5046" y="12172"/>
                    <a:pt x="13739" y="23145"/>
                    <a:pt x="22675" y="26032"/>
                  </a:cubicBezTo>
                  <a:cubicBezTo>
                    <a:pt x="25897" y="27054"/>
                    <a:pt x="29310" y="27339"/>
                    <a:pt x="32749" y="27339"/>
                  </a:cubicBezTo>
                  <a:cubicBezTo>
                    <a:pt x="34630" y="27339"/>
                    <a:pt x="36519" y="27253"/>
                    <a:pt x="38390" y="27157"/>
                  </a:cubicBezTo>
                  <a:cubicBezTo>
                    <a:pt x="48086" y="26701"/>
                    <a:pt x="57782" y="26123"/>
                    <a:pt x="67448" y="25424"/>
                  </a:cubicBezTo>
                  <a:cubicBezTo>
                    <a:pt x="66688" y="18281"/>
                    <a:pt x="66141" y="10986"/>
                    <a:pt x="61217" y="6093"/>
                  </a:cubicBezTo>
                  <a:cubicBezTo>
                    <a:pt x="55320" y="4026"/>
                    <a:pt x="49423" y="1898"/>
                    <a:pt x="43405" y="561"/>
                  </a:cubicBezTo>
                  <a:cubicBezTo>
                    <a:pt x="38904" y="213"/>
                    <a:pt x="34063" y="0"/>
                    <a:pt x="29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5"/>
            <p:cNvSpPr/>
            <p:nvPr/>
          </p:nvSpPr>
          <p:spPr>
            <a:xfrm>
              <a:off x="3470437" y="2924762"/>
              <a:ext cx="1203249" cy="1030554"/>
            </a:xfrm>
            <a:custGeom>
              <a:rect b="b" l="l" r="r" t="t"/>
              <a:pathLst>
                <a:path extrusionOk="0" h="66854" w="78057">
                  <a:moveTo>
                    <a:pt x="15684" y="1"/>
                  </a:moveTo>
                  <a:cubicBezTo>
                    <a:pt x="12940" y="1"/>
                    <a:pt x="10187" y="297"/>
                    <a:pt x="7629" y="1295"/>
                  </a:cubicBezTo>
                  <a:cubicBezTo>
                    <a:pt x="4468" y="2542"/>
                    <a:pt x="1641" y="5065"/>
                    <a:pt x="730" y="8347"/>
                  </a:cubicBezTo>
                  <a:cubicBezTo>
                    <a:pt x="0" y="10992"/>
                    <a:pt x="578" y="13758"/>
                    <a:pt x="1186" y="16432"/>
                  </a:cubicBezTo>
                  <a:cubicBezTo>
                    <a:pt x="3344" y="25825"/>
                    <a:pt x="6140" y="35065"/>
                    <a:pt x="9575" y="44123"/>
                  </a:cubicBezTo>
                  <a:cubicBezTo>
                    <a:pt x="12006" y="50567"/>
                    <a:pt x="14985" y="57193"/>
                    <a:pt x="20578" y="61236"/>
                  </a:cubicBezTo>
                  <a:cubicBezTo>
                    <a:pt x="25593" y="64853"/>
                    <a:pt x="32007" y="65825"/>
                    <a:pt x="38177" y="66342"/>
                  </a:cubicBezTo>
                  <a:cubicBezTo>
                    <a:pt x="42785" y="66709"/>
                    <a:pt x="47401" y="66854"/>
                    <a:pt x="52020" y="66854"/>
                  </a:cubicBezTo>
                  <a:cubicBezTo>
                    <a:pt x="60412" y="66854"/>
                    <a:pt x="68815" y="66376"/>
                    <a:pt x="77205" y="65886"/>
                  </a:cubicBezTo>
                  <a:cubicBezTo>
                    <a:pt x="78056" y="60597"/>
                    <a:pt x="75989" y="55156"/>
                    <a:pt x="72676" y="50962"/>
                  </a:cubicBezTo>
                  <a:cubicBezTo>
                    <a:pt x="69363" y="46767"/>
                    <a:pt x="64895" y="43637"/>
                    <a:pt x="60366" y="40749"/>
                  </a:cubicBezTo>
                  <a:cubicBezTo>
                    <a:pt x="54013" y="36706"/>
                    <a:pt x="47387" y="33059"/>
                    <a:pt x="41581" y="28317"/>
                  </a:cubicBezTo>
                  <a:cubicBezTo>
                    <a:pt x="35745" y="23545"/>
                    <a:pt x="30639" y="17557"/>
                    <a:pt x="28420" y="10384"/>
                  </a:cubicBezTo>
                  <a:cubicBezTo>
                    <a:pt x="27478" y="7375"/>
                    <a:pt x="26931" y="3970"/>
                    <a:pt x="24499" y="1964"/>
                  </a:cubicBezTo>
                  <a:cubicBezTo>
                    <a:pt x="22645" y="475"/>
                    <a:pt x="20122" y="171"/>
                    <a:pt x="17721" y="49"/>
                  </a:cubicBezTo>
                  <a:cubicBezTo>
                    <a:pt x="17044" y="19"/>
                    <a:pt x="16364" y="1"/>
                    <a:pt x="15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5"/>
            <p:cNvSpPr/>
            <p:nvPr/>
          </p:nvSpPr>
          <p:spPr>
            <a:xfrm>
              <a:off x="3806407" y="3034234"/>
              <a:ext cx="322852" cy="362669"/>
            </a:xfrm>
            <a:custGeom>
              <a:rect b="b" l="l" r="r" t="t"/>
              <a:pathLst>
                <a:path extrusionOk="0" h="23527" w="20944">
                  <a:moveTo>
                    <a:pt x="1" y="0"/>
                  </a:moveTo>
                  <a:cubicBezTo>
                    <a:pt x="1703" y="9757"/>
                    <a:pt x="7509" y="18329"/>
                    <a:pt x="15959" y="23526"/>
                  </a:cubicBezTo>
                  <a:cubicBezTo>
                    <a:pt x="16019" y="20791"/>
                    <a:pt x="17752" y="18450"/>
                    <a:pt x="18998" y="16019"/>
                  </a:cubicBezTo>
                  <a:cubicBezTo>
                    <a:pt x="20214" y="13617"/>
                    <a:pt x="20943" y="10456"/>
                    <a:pt x="19241" y="8328"/>
                  </a:cubicBezTo>
                  <a:cubicBezTo>
                    <a:pt x="18147" y="6961"/>
                    <a:pt x="16323" y="6444"/>
                    <a:pt x="14652" y="5988"/>
                  </a:cubicBezTo>
                  <a:lnTo>
                    <a:pt x="1885" y="25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5"/>
            <p:cNvSpPr/>
            <p:nvPr/>
          </p:nvSpPr>
          <p:spPr>
            <a:xfrm>
              <a:off x="3505571" y="2947748"/>
              <a:ext cx="1106735" cy="997351"/>
            </a:xfrm>
            <a:custGeom>
              <a:rect b="b" l="l" r="r" t="t"/>
              <a:pathLst>
                <a:path extrusionOk="0" h="64700" w="71796">
                  <a:moveTo>
                    <a:pt x="12174" y="0"/>
                  </a:moveTo>
                  <a:cubicBezTo>
                    <a:pt x="11787" y="0"/>
                    <a:pt x="11396" y="16"/>
                    <a:pt x="11004" y="48"/>
                  </a:cubicBezTo>
                  <a:cubicBezTo>
                    <a:pt x="7296" y="382"/>
                    <a:pt x="3983" y="1294"/>
                    <a:pt x="1" y="3178"/>
                  </a:cubicBezTo>
                  <a:lnTo>
                    <a:pt x="153" y="3543"/>
                  </a:lnTo>
                  <a:cubicBezTo>
                    <a:pt x="4104" y="1659"/>
                    <a:pt x="7357" y="747"/>
                    <a:pt x="11034" y="443"/>
                  </a:cubicBezTo>
                  <a:cubicBezTo>
                    <a:pt x="11433" y="410"/>
                    <a:pt x="11829" y="393"/>
                    <a:pt x="12221" y="393"/>
                  </a:cubicBezTo>
                  <a:cubicBezTo>
                    <a:pt x="16136" y="393"/>
                    <a:pt x="19664" y="2021"/>
                    <a:pt x="21460" y="4729"/>
                  </a:cubicBezTo>
                  <a:cubicBezTo>
                    <a:pt x="21916" y="5458"/>
                    <a:pt x="22311" y="6218"/>
                    <a:pt x="22646" y="7008"/>
                  </a:cubicBezTo>
                  <a:cubicBezTo>
                    <a:pt x="23162" y="8194"/>
                    <a:pt x="23740" y="9409"/>
                    <a:pt x="24682" y="10352"/>
                  </a:cubicBezTo>
                  <a:cubicBezTo>
                    <a:pt x="26020" y="11689"/>
                    <a:pt x="27813" y="12236"/>
                    <a:pt x="29576" y="12783"/>
                  </a:cubicBezTo>
                  <a:cubicBezTo>
                    <a:pt x="30123" y="12935"/>
                    <a:pt x="30670" y="13118"/>
                    <a:pt x="31217" y="13300"/>
                  </a:cubicBezTo>
                  <a:cubicBezTo>
                    <a:pt x="33375" y="14090"/>
                    <a:pt x="35655" y="15762"/>
                    <a:pt x="35594" y="18042"/>
                  </a:cubicBezTo>
                  <a:cubicBezTo>
                    <a:pt x="35564" y="18923"/>
                    <a:pt x="35138" y="19805"/>
                    <a:pt x="34743" y="20625"/>
                  </a:cubicBezTo>
                  <a:cubicBezTo>
                    <a:pt x="34318" y="21568"/>
                    <a:pt x="33862" y="22540"/>
                    <a:pt x="33892" y="23574"/>
                  </a:cubicBezTo>
                  <a:cubicBezTo>
                    <a:pt x="33953" y="25367"/>
                    <a:pt x="35351" y="26735"/>
                    <a:pt x="36749" y="27860"/>
                  </a:cubicBezTo>
                  <a:cubicBezTo>
                    <a:pt x="40032" y="30534"/>
                    <a:pt x="43588" y="32905"/>
                    <a:pt x="47053" y="35215"/>
                  </a:cubicBezTo>
                  <a:cubicBezTo>
                    <a:pt x="51035" y="37860"/>
                    <a:pt x="55139" y="40595"/>
                    <a:pt x="58786" y="43756"/>
                  </a:cubicBezTo>
                  <a:cubicBezTo>
                    <a:pt x="65169" y="49288"/>
                    <a:pt x="71370" y="55459"/>
                    <a:pt x="71005" y="64699"/>
                  </a:cubicBezTo>
                  <a:lnTo>
                    <a:pt x="71370" y="64699"/>
                  </a:lnTo>
                  <a:cubicBezTo>
                    <a:pt x="71795" y="55276"/>
                    <a:pt x="65504" y="49045"/>
                    <a:pt x="59060" y="43483"/>
                  </a:cubicBezTo>
                  <a:cubicBezTo>
                    <a:pt x="55351" y="40291"/>
                    <a:pt x="51248" y="37556"/>
                    <a:pt x="47266" y="34911"/>
                  </a:cubicBezTo>
                  <a:cubicBezTo>
                    <a:pt x="43801" y="32601"/>
                    <a:pt x="40245" y="30230"/>
                    <a:pt x="36962" y="27556"/>
                  </a:cubicBezTo>
                  <a:cubicBezTo>
                    <a:pt x="35655" y="26492"/>
                    <a:pt x="34318" y="25185"/>
                    <a:pt x="34257" y="23574"/>
                  </a:cubicBezTo>
                  <a:cubicBezTo>
                    <a:pt x="34226" y="22601"/>
                    <a:pt x="34652" y="21720"/>
                    <a:pt x="35077" y="20777"/>
                  </a:cubicBezTo>
                  <a:cubicBezTo>
                    <a:pt x="35503" y="19926"/>
                    <a:pt x="35929" y="19014"/>
                    <a:pt x="35959" y="18042"/>
                  </a:cubicBezTo>
                  <a:cubicBezTo>
                    <a:pt x="36050" y="15549"/>
                    <a:pt x="33618" y="13756"/>
                    <a:pt x="31339" y="12935"/>
                  </a:cubicBezTo>
                  <a:cubicBezTo>
                    <a:pt x="30792" y="12753"/>
                    <a:pt x="30245" y="12571"/>
                    <a:pt x="29697" y="12419"/>
                  </a:cubicBezTo>
                  <a:cubicBezTo>
                    <a:pt x="27995" y="11872"/>
                    <a:pt x="26202" y="11324"/>
                    <a:pt x="24956" y="10078"/>
                  </a:cubicBezTo>
                  <a:cubicBezTo>
                    <a:pt x="24074" y="9166"/>
                    <a:pt x="23527" y="8042"/>
                    <a:pt x="22980" y="6826"/>
                  </a:cubicBezTo>
                  <a:cubicBezTo>
                    <a:pt x="22646" y="6036"/>
                    <a:pt x="22220" y="5245"/>
                    <a:pt x="21764" y="4516"/>
                  </a:cubicBezTo>
                  <a:cubicBezTo>
                    <a:pt x="19933" y="1713"/>
                    <a:pt x="16227" y="0"/>
                    <a:pt x="12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5"/>
            <p:cNvSpPr/>
            <p:nvPr/>
          </p:nvSpPr>
          <p:spPr>
            <a:xfrm>
              <a:off x="4398242" y="3919859"/>
              <a:ext cx="9850" cy="493"/>
            </a:xfrm>
            <a:custGeom>
              <a:rect b="b" l="l" r="r" t="t"/>
              <a:pathLst>
                <a:path extrusionOk="0" h="32" w="639">
                  <a:moveTo>
                    <a:pt x="639" y="1"/>
                  </a:moveTo>
                  <a:lnTo>
                    <a:pt x="1" y="31"/>
                  </a:lnTo>
                  <a:cubicBezTo>
                    <a:pt x="213" y="31"/>
                    <a:pt x="426" y="31"/>
                    <a:pt x="639" y="1"/>
                  </a:cubicBezTo>
                  <a:close/>
                </a:path>
              </a:pathLst>
            </a:custGeom>
            <a:solidFill>
              <a:srgbClr val="1068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5"/>
            <p:cNvSpPr/>
            <p:nvPr/>
          </p:nvSpPr>
          <p:spPr>
            <a:xfrm>
              <a:off x="3657870" y="3530457"/>
              <a:ext cx="740799" cy="400158"/>
            </a:xfrm>
            <a:custGeom>
              <a:rect b="b" l="l" r="r" t="t"/>
              <a:pathLst>
                <a:path extrusionOk="0" h="25959" w="48057">
                  <a:moveTo>
                    <a:pt x="31369" y="1"/>
                  </a:moveTo>
                  <a:lnTo>
                    <a:pt x="30822" y="10731"/>
                  </a:lnTo>
                  <a:cubicBezTo>
                    <a:pt x="26713" y="11255"/>
                    <a:pt x="22584" y="11515"/>
                    <a:pt x="18458" y="11515"/>
                  </a:cubicBezTo>
                  <a:cubicBezTo>
                    <a:pt x="12297" y="11515"/>
                    <a:pt x="6141" y="10935"/>
                    <a:pt x="61" y="9788"/>
                  </a:cubicBezTo>
                  <a:lnTo>
                    <a:pt x="0" y="10183"/>
                  </a:lnTo>
                  <a:cubicBezTo>
                    <a:pt x="6080" y="11339"/>
                    <a:pt x="12250" y="11916"/>
                    <a:pt x="18451" y="11916"/>
                  </a:cubicBezTo>
                  <a:cubicBezTo>
                    <a:pt x="22584" y="11916"/>
                    <a:pt x="26688" y="11673"/>
                    <a:pt x="30791" y="11156"/>
                  </a:cubicBezTo>
                  <a:lnTo>
                    <a:pt x="30791" y="11217"/>
                  </a:lnTo>
                  <a:lnTo>
                    <a:pt x="44135" y="25320"/>
                  </a:lnTo>
                  <a:cubicBezTo>
                    <a:pt x="41323" y="25471"/>
                    <a:pt x="38587" y="25547"/>
                    <a:pt x="35922" y="25547"/>
                  </a:cubicBezTo>
                  <a:cubicBezTo>
                    <a:pt x="26228" y="25547"/>
                    <a:pt x="17468" y="24544"/>
                    <a:pt x="9362" y="22494"/>
                  </a:cubicBezTo>
                  <a:lnTo>
                    <a:pt x="9271" y="22889"/>
                  </a:lnTo>
                  <a:cubicBezTo>
                    <a:pt x="17387" y="24925"/>
                    <a:pt x="26110" y="25959"/>
                    <a:pt x="35776" y="25959"/>
                  </a:cubicBezTo>
                  <a:cubicBezTo>
                    <a:pt x="38907" y="25959"/>
                    <a:pt x="42129" y="25837"/>
                    <a:pt x="45442" y="25624"/>
                  </a:cubicBezTo>
                  <a:lnTo>
                    <a:pt x="45442" y="25442"/>
                  </a:lnTo>
                  <a:lnTo>
                    <a:pt x="48056" y="25320"/>
                  </a:lnTo>
                  <a:cubicBezTo>
                    <a:pt x="46749" y="25260"/>
                    <a:pt x="45533" y="24682"/>
                    <a:pt x="44652" y="23740"/>
                  </a:cubicBezTo>
                  <a:cubicBezTo>
                    <a:pt x="42767" y="21855"/>
                    <a:pt x="34226" y="10275"/>
                    <a:pt x="34013" y="9697"/>
                  </a:cubicBezTo>
                  <a:cubicBezTo>
                    <a:pt x="33831" y="9120"/>
                    <a:pt x="31369" y="1"/>
                    <a:pt x="3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5"/>
            <p:cNvSpPr/>
            <p:nvPr/>
          </p:nvSpPr>
          <p:spPr>
            <a:xfrm>
              <a:off x="3827974" y="3172118"/>
              <a:ext cx="189774" cy="239210"/>
            </a:xfrm>
            <a:custGeom>
              <a:rect b="b" l="l" r="r" t="t"/>
              <a:pathLst>
                <a:path extrusionOk="0" h="15518" w="12311">
                  <a:moveTo>
                    <a:pt x="5341" y="0"/>
                  </a:moveTo>
                  <a:cubicBezTo>
                    <a:pt x="4881" y="0"/>
                    <a:pt x="4432" y="74"/>
                    <a:pt x="4012" y="266"/>
                  </a:cubicBezTo>
                  <a:cubicBezTo>
                    <a:pt x="3161" y="661"/>
                    <a:pt x="2614" y="1482"/>
                    <a:pt x="2158" y="2272"/>
                  </a:cubicBezTo>
                  <a:cubicBezTo>
                    <a:pt x="730" y="4886"/>
                    <a:pt x="0" y="7834"/>
                    <a:pt x="61" y="10813"/>
                  </a:cubicBezTo>
                  <a:cubicBezTo>
                    <a:pt x="122" y="12515"/>
                    <a:pt x="578" y="14400"/>
                    <a:pt x="2067" y="15190"/>
                  </a:cubicBezTo>
                  <a:cubicBezTo>
                    <a:pt x="2514" y="15418"/>
                    <a:pt x="2986" y="15517"/>
                    <a:pt x="3463" y="15517"/>
                  </a:cubicBezTo>
                  <a:cubicBezTo>
                    <a:pt x="4769" y="15517"/>
                    <a:pt x="6119" y="14774"/>
                    <a:pt x="7143" y="13883"/>
                  </a:cubicBezTo>
                  <a:cubicBezTo>
                    <a:pt x="9119" y="12181"/>
                    <a:pt x="10365" y="9749"/>
                    <a:pt x="11216" y="7287"/>
                  </a:cubicBezTo>
                  <a:cubicBezTo>
                    <a:pt x="11794" y="5555"/>
                    <a:pt x="12310" y="3609"/>
                    <a:pt x="11125" y="2211"/>
                  </a:cubicBezTo>
                  <a:cubicBezTo>
                    <a:pt x="10243" y="1117"/>
                    <a:pt x="8815" y="722"/>
                    <a:pt x="7477" y="357"/>
                  </a:cubicBezTo>
                  <a:cubicBezTo>
                    <a:pt x="6778" y="173"/>
                    <a:pt x="6046" y="0"/>
                    <a:pt x="5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5"/>
            <p:cNvSpPr/>
            <p:nvPr/>
          </p:nvSpPr>
          <p:spPr>
            <a:xfrm>
              <a:off x="3836407" y="3192730"/>
              <a:ext cx="189774" cy="239133"/>
            </a:xfrm>
            <a:custGeom>
              <a:rect b="b" l="l" r="r" t="t"/>
              <a:pathLst>
                <a:path extrusionOk="0" h="15513" w="12311">
                  <a:moveTo>
                    <a:pt x="5350" y="1"/>
                  </a:moveTo>
                  <a:cubicBezTo>
                    <a:pt x="4886" y="1"/>
                    <a:pt x="4432" y="74"/>
                    <a:pt x="4012" y="266"/>
                  </a:cubicBezTo>
                  <a:cubicBezTo>
                    <a:pt x="3192" y="661"/>
                    <a:pt x="2645" y="1452"/>
                    <a:pt x="2189" y="2272"/>
                  </a:cubicBezTo>
                  <a:cubicBezTo>
                    <a:pt x="730" y="4886"/>
                    <a:pt x="0" y="7835"/>
                    <a:pt x="91" y="10814"/>
                  </a:cubicBezTo>
                  <a:cubicBezTo>
                    <a:pt x="122" y="12485"/>
                    <a:pt x="608" y="14400"/>
                    <a:pt x="2097" y="15191"/>
                  </a:cubicBezTo>
                  <a:cubicBezTo>
                    <a:pt x="2530" y="15415"/>
                    <a:pt x="2987" y="15512"/>
                    <a:pt x="3453" y="15512"/>
                  </a:cubicBezTo>
                  <a:cubicBezTo>
                    <a:pt x="4753" y="15512"/>
                    <a:pt x="6113" y="14749"/>
                    <a:pt x="7143" y="13853"/>
                  </a:cubicBezTo>
                  <a:cubicBezTo>
                    <a:pt x="9149" y="12151"/>
                    <a:pt x="10365" y="9750"/>
                    <a:pt x="11216" y="7288"/>
                  </a:cubicBezTo>
                  <a:cubicBezTo>
                    <a:pt x="11824" y="5555"/>
                    <a:pt x="12310" y="3610"/>
                    <a:pt x="11155" y="2181"/>
                  </a:cubicBezTo>
                  <a:cubicBezTo>
                    <a:pt x="10274" y="1117"/>
                    <a:pt x="8815" y="692"/>
                    <a:pt x="7478" y="357"/>
                  </a:cubicBezTo>
                  <a:cubicBezTo>
                    <a:pt x="6797" y="174"/>
                    <a:pt x="6061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5"/>
            <p:cNvSpPr/>
            <p:nvPr/>
          </p:nvSpPr>
          <p:spPr>
            <a:xfrm>
              <a:off x="3764705" y="3010801"/>
              <a:ext cx="81083" cy="392188"/>
            </a:xfrm>
            <a:custGeom>
              <a:rect b="b" l="l" r="r" t="t"/>
              <a:pathLst>
                <a:path extrusionOk="0" h="25442" w="5260">
                  <a:moveTo>
                    <a:pt x="2159" y="0"/>
                  </a:moveTo>
                  <a:cubicBezTo>
                    <a:pt x="1368" y="122"/>
                    <a:pt x="1156" y="1125"/>
                    <a:pt x="1095" y="1915"/>
                  </a:cubicBezTo>
                  <a:lnTo>
                    <a:pt x="92" y="20456"/>
                  </a:lnTo>
                  <a:cubicBezTo>
                    <a:pt x="1" y="21399"/>
                    <a:pt x="61" y="22402"/>
                    <a:pt x="274" y="23344"/>
                  </a:cubicBezTo>
                  <a:cubicBezTo>
                    <a:pt x="487" y="24286"/>
                    <a:pt x="1186" y="25077"/>
                    <a:pt x="2128" y="25441"/>
                  </a:cubicBezTo>
                  <a:cubicBezTo>
                    <a:pt x="609" y="22098"/>
                    <a:pt x="1520" y="18207"/>
                    <a:pt x="2675" y="14742"/>
                  </a:cubicBezTo>
                  <a:cubicBezTo>
                    <a:pt x="3830" y="11247"/>
                    <a:pt x="5259" y="7690"/>
                    <a:pt x="4773" y="4073"/>
                  </a:cubicBezTo>
                  <a:cubicBezTo>
                    <a:pt x="4651" y="2797"/>
                    <a:pt x="4134" y="1611"/>
                    <a:pt x="3344" y="639"/>
                  </a:cubicBezTo>
                  <a:cubicBezTo>
                    <a:pt x="3071" y="243"/>
                    <a:pt x="2645" y="0"/>
                    <a:pt x="2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69" name="Google Shape;1869;p65"/>
          <p:cNvCxnSpPr/>
          <p:nvPr/>
        </p:nvCxnSpPr>
        <p:spPr>
          <a:xfrm rot="10800000">
            <a:off x="3682825" y="1450450"/>
            <a:ext cx="5478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0" name="Google Shape;1870;p65"/>
          <p:cNvSpPr/>
          <p:nvPr/>
        </p:nvSpPr>
        <p:spPr>
          <a:xfrm flipH="1" rot="10800000">
            <a:off x="3541600" y="13764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1" name="Google Shape;1871;p65"/>
          <p:cNvGrpSpPr/>
          <p:nvPr/>
        </p:nvGrpSpPr>
        <p:grpSpPr>
          <a:xfrm>
            <a:off x="374650" y="539501"/>
            <a:ext cx="8287200" cy="3393549"/>
            <a:chOff x="374650" y="539501"/>
            <a:chExt cx="8287200" cy="3393549"/>
          </a:xfrm>
        </p:grpSpPr>
        <p:sp>
          <p:nvSpPr>
            <p:cNvPr id="1872" name="Google Shape;1872;p65"/>
            <p:cNvSpPr/>
            <p:nvPr/>
          </p:nvSpPr>
          <p:spPr>
            <a:xfrm flipH="1" rot="10800000">
              <a:off x="8520550" y="2458563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5"/>
            <p:cNvSpPr/>
            <p:nvPr/>
          </p:nvSpPr>
          <p:spPr>
            <a:xfrm>
              <a:off x="374650" y="37917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5"/>
            <p:cNvSpPr/>
            <p:nvPr/>
          </p:nvSpPr>
          <p:spPr>
            <a:xfrm>
              <a:off x="6786250" y="34740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5"/>
            <p:cNvSpPr/>
            <p:nvPr/>
          </p:nvSpPr>
          <p:spPr>
            <a:xfrm>
              <a:off x="2097875" y="22760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5"/>
            <p:cNvSpPr/>
            <p:nvPr/>
          </p:nvSpPr>
          <p:spPr>
            <a:xfrm>
              <a:off x="7321425" y="8112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7" name="Google Shape;1877;p65"/>
            <p:cNvGrpSpPr/>
            <p:nvPr/>
          </p:nvGrpSpPr>
          <p:grpSpPr>
            <a:xfrm rot="-7546048">
              <a:off x="7202709" y="2208218"/>
              <a:ext cx="161701" cy="641985"/>
              <a:chOff x="7004550" y="3676293"/>
              <a:chExt cx="161700" cy="641982"/>
            </a:xfrm>
          </p:grpSpPr>
          <p:sp>
            <p:nvSpPr>
              <p:cNvPr id="1878" name="Google Shape;1878;p65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65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65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65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2" name="Google Shape;1882;p65"/>
            <p:cNvGrpSpPr/>
            <p:nvPr/>
          </p:nvGrpSpPr>
          <p:grpSpPr>
            <a:xfrm>
              <a:off x="713220" y="539501"/>
              <a:ext cx="545147" cy="506901"/>
              <a:chOff x="4818730" y="3307263"/>
              <a:chExt cx="1827512" cy="1699300"/>
            </a:xfrm>
          </p:grpSpPr>
          <p:sp>
            <p:nvSpPr>
              <p:cNvPr id="1883" name="Google Shape;1883;p6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6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6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6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6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6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6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6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6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6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6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6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6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6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6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6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6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6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6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6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6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6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6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6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6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66"/>
          <p:cNvSpPr txBox="1"/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913" name="Google Shape;1913;p66"/>
          <p:cNvGrpSpPr/>
          <p:nvPr/>
        </p:nvGrpSpPr>
        <p:grpSpPr>
          <a:xfrm>
            <a:off x="5105666" y="521709"/>
            <a:ext cx="4551732" cy="5143454"/>
            <a:chOff x="5029600" y="439924"/>
            <a:chExt cx="4690089" cy="5299798"/>
          </a:xfrm>
        </p:grpSpPr>
        <p:grpSp>
          <p:nvGrpSpPr>
            <p:cNvPr id="1914" name="Google Shape;1914;p66"/>
            <p:cNvGrpSpPr/>
            <p:nvPr/>
          </p:nvGrpSpPr>
          <p:grpSpPr>
            <a:xfrm>
              <a:off x="5029600" y="439924"/>
              <a:ext cx="4690089" cy="5299798"/>
              <a:chOff x="5029600" y="439924"/>
              <a:chExt cx="4690089" cy="5299798"/>
            </a:xfrm>
          </p:grpSpPr>
          <p:sp>
            <p:nvSpPr>
              <p:cNvPr id="1915" name="Google Shape;1915;p66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rect b="b" l="l" r="r" t="t"/>
                <a:pathLst>
                  <a:path extrusionOk="0" h="12444" w="10342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66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rect b="b" l="l" r="r" t="t"/>
                <a:pathLst>
                  <a:path extrusionOk="0" h="10894" w="13277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solidFill>
                <a:srgbClr val="E0B2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66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rect b="b" l="l" r="r" t="t"/>
                <a:pathLst>
                  <a:path extrusionOk="0" h="22017" w="9308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66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rect b="b" l="l" r="r" t="t"/>
                <a:pathLst>
                  <a:path extrusionOk="0" h="22017" w="9308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66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rect b="b" l="l" r="r" t="t"/>
                <a:pathLst>
                  <a:path extrusionOk="0" h="4038" w="6006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66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rect b="b" l="l" r="r" t="t"/>
                <a:pathLst>
                  <a:path extrusionOk="0" h="4546" w="6939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66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rect b="b" l="l" r="r" t="t"/>
                <a:pathLst>
                  <a:path extrusionOk="0" h="4727" w="6703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66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rect b="b" l="l" r="r" t="t"/>
                <a:pathLst>
                  <a:path extrusionOk="0" h="9222" w="9141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66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rect b="b" l="l" r="r" t="t"/>
                <a:pathLst>
                  <a:path extrusionOk="0" h="5356" w="6439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66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rect b="b" l="l" r="r" t="t"/>
                <a:pathLst>
                  <a:path extrusionOk="0" h="20891" w="1256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66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rect b="b" l="l" r="r" t="t"/>
                <a:pathLst>
                  <a:path extrusionOk="0" h="20649" w="4804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66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rect b="b" l="l" r="r" t="t"/>
                <a:pathLst>
                  <a:path extrusionOk="0" h="12981" w="6772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66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rect b="b" l="l" r="r" t="t"/>
                <a:pathLst>
                  <a:path extrusionOk="0" h="17827" w="15872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66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rect b="b" l="l" r="r" t="t"/>
                <a:pathLst>
                  <a:path extrusionOk="0" h="17780" w="15812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66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rect b="b" l="l" r="r" t="t"/>
                <a:pathLst>
                  <a:path extrusionOk="0" h="11065" w="8006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66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rect b="b" l="l" r="r" t="t"/>
                <a:pathLst>
                  <a:path extrusionOk="0" h="31495" w="37327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66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rect b="b" l="l" r="r" t="t"/>
                <a:pathLst>
                  <a:path extrusionOk="0" h="24923" w="35092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66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rect b="b" l="l" r="r" t="t"/>
                <a:pathLst>
                  <a:path extrusionOk="0" h="11282" w="39629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66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rect b="b" l="l" r="r" t="t"/>
                <a:pathLst>
                  <a:path extrusionOk="0" h="9344" w="39429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66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rect b="b" l="l" r="r" t="t"/>
                <a:pathLst>
                  <a:path extrusionOk="0" h="5691" w="11543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66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rect b="b" l="l" r="r" t="t"/>
                <a:pathLst>
                  <a:path extrusionOk="0" h="3820" w="12041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66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rect b="b" l="l" r="r" t="t"/>
                <a:pathLst>
                  <a:path extrusionOk="0" h="10633" w="28021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66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rect b="b" l="l" r="r" t="t"/>
                <a:pathLst>
                  <a:path extrusionOk="0" h="7071" w="28021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66"/>
              <p:cNvSpPr/>
              <p:nvPr/>
            </p:nvSpPr>
            <p:spPr>
              <a:xfrm>
                <a:off x="5817866" y="1099646"/>
                <a:ext cx="345521" cy="430317"/>
              </a:xfrm>
              <a:custGeom>
                <a:rect b="b" l="l" r="r" t="t"/>
                <a:pathLst>
                  <a:path extrusionOk="0" h="6856" w="5505">
                    <a:moveTo>
                      <a:pt x="1034" y="0"/>
                    </a:moveTo>
                    <a:lnTo>
                      <a:pt x="67" y="4670"/>
                    </a:lnTo>
                    <a:cubicBezTo>
                      <a:pt x="34" y="4770"/>
                      <a:pt x="34" y="4870"/>
                      <a:pt x="34" y="4970"/>
                    </a:cubicBezTo>
                    <a:cubicBezTo>
                      <a:pt x="0" y="5070"/>
                      <a:pt x="0" y="5171"/>
                      <a:pt x="34" y="5304"/>
                    </a:cubicBezTo>
                    <a:cubicBezTo>
                      <a:pt x="34" y="5371"/>
                      <a:pt x="34" y="5471"/>
                      <a:pt x="67" y="5571"/>
                    </a:cubicBezTo>
                    <a:cubicBezTo>
                      <a:pt x="100" y="5671"/>
                      <a:pt x="134" y="5738"/>
                      <a:pt x="167" y="5838"/>
                    </a:cubicBezTo>
                    <a:cubicBezTo>
                      <a:pt x="300" y="5971"/>
                      <a:pt x="434" y="6105"/>
                      <a:pt x="567" y="6205"/>
                    </a:cubicBezTo>
                    <a:cubicBezTo>
                      <a:pt x="806" y="6390"/>
                      <a:pt x="1087" y="6492"/>
                      <a:pt x="1394" y="6492"/>
                    </a:cubicBezTo>
                    <a:cubicBezTo>
                      <a:pt x="1473" y="6492"/>
                      <a:pt x="1553" y="6485"/>
                      <a:pt x="1635" y="6471"/>
                    </a:cubicBezTo>
                    <a:cubicBezTo>
                      <a:pt x="1768" y="6471"/>
                      <a:pt x="1902" y="6438"/>
                      <a:pt x="2035" y="6371"/>
                    </a:cubicBezTo>
                    <a:cubicBezTo>
                      <a:pt x="2135" y="6471"/>
                      <a:pt x="2269" y="6572"/>
                      <a:pt x="2402" y="6638"/>
                    </a:cubicBezTo>
                    <a:cubicBezTo>
                      <a:pt x="2535" y="6738"/>
                      <a:pt x="2669" y="6772"/>
                      <a:pt x="2802" y="6805"/>
                    </a:cubicBezTo>
                    <a:cubicBezTo>
                      <a:pt x="2919" y="6838"/>
                      <a:pt x="3036" y="6855"/>
                      <a:pt x="3152" y="6855"/>
                    </a:cubicBezTo>
                    <a:cubicBezTo>
                      <a:pt x="3269" y="6855"/>
                      <a:pt x="3386" y="6838"/>
                      <a:pt x="3503" y="6805"/>
                    </a:cubicBezTo>
                    <a:cubicBezTo>
                      <a:pt x="3569" y="6805"/>
                      <a:pt x="3670" y="6772"/>
                      <a:pt x="3736" y="6738"/>
                    </a:cubicBezTo>
                    <a:cubicBezTo>
                      <a:pt x="3836" y="6705"/>
                      <a:pt x="3903" y="6672"/>
                      <a:pt x="3970" y="6605"/>
                    </a:cubicBezTo>
                    <a:cubicBezTo>
                      <a:pt x="4036" y="6572"/>
                      <a:pt x="4103" y="6505"/>
                      <a:pt x="4170" y="6438"/>
                    </a:cubicBezTo>
                    <a:cubicBezTo>
                      <a:pt x="4237" y="6371"/>
                      <a:pt x="4270" y="6271"/>
                      <a:pt x="4337" y="6205"/>
                    </a:cubicBezTo>
                    <a:cubicBezTo>
                      <a:pt x="4370" y="6105"/>
                      <a:pt x="4437" y="6004"/>
                      <a:pt x="4470" y="5904"/>
                    </a:cubicBezTo>
                    <a:cubicBezTo>
                      <a:pt x="4503" y="5804"/>
                      <a:pt x="4537" y="5704"/>
                      <a:pt x="4537" y="5604"/>
                    </a:cubicBezTo>
                    <a:lnTo>
                      <a:pt x="5504" y="934"/>
                    </a:lnTo>
                    <a:lnTo>
                      <a:pt x="4403" y="701"/>
                    </a:lnTo>
                    <a:lnTo>
                      <a:pt x="3436" y="5371"/>
                    </a:lnTo>
                    <a:cubicBezTo>
                      <a:pt x="3403" y="5537"/>
                      <a:pt x="3336" y="5704"/>
                      <a:pt x="3269" y="5838"/>
                    </a:cubicBezTo>
                    <a:cubicBezTo>
                      <a:pt x="3203" y="5971"/>
                      <a:pt x="3136" y="6071"/>
                      <a:pt x="3036" y="6138"/>
                    </a:cubicBezTo>
                    <a:lnTo>
                      <a:pt x="2969" y="6171"/>
                    </a:lnTo>
                    <a:lnTo>
                      <a:pt x="2936" y="6105"/>
                    </a:lnTo>
                    <a:cubicBezTo>
                      <a:pt x="2869" y="6004"/>
                      <a:pt x="2836" y="5904"/>
                      <a:pt x="2836" y="5771"/>
                    </a:cubicBezTo>
                    <a:cubicBezTo>
                      <a:pt x="2836" y="5604"/>
                      <a:pt x="2836" y="5404"/>
                      <a:pt x="2869" y="5237"/>
                    </a:cubicBezTo>
                    <a:lnTo>
                      <a:pt x="3836" y="601"/>
                    </a:lnTo>
                    <a:lnTo>
                      <a:pt x="2702" y="367"/>
                    </a:lnTo>
                    <a:lnTo>
                      <a:pt x="1768" y="5004"/>
                    </a:lnTo>
                    <a:cubicBezTo>
                      <a:pt x="1735" y="5171"/>
                      <a:pt x="1668" y="5337"/>
                      <a:pt x="1568" y="5504"/>
                    </a:cubicBezTo>
                    <a:cubicBezTo>
                      <a:pt x="1535" y="5604"/>
                      <a:pt x="1468" y="5704"/>
                      <a:pt x="1368" y="5804"/>
                    </a:cubicBezTo>
                    <a:lnTo>
                      <a:pt x="1301" y="5838"/>
                    </a:lnTo>
                    <a:lnTo>
                      <a:pt x="1234" y="5771"/>
                    </a:lnTo>
                    <a:cubicBezTo>
                      <a:pt x="1201" y="5671"/>
                      <a:pt x="1168" y="5537"/>
                      <a:pt x="1168" y="5404"/>
                    </a:cubicBezTo>
                    <a:cubicBezTo>
                      <a:pt x="1134" y="5237"/>
                      <a:pt x="1134" y="5070"/>
                      <a:pt x="1201" y="4904"/>
                    </a:cubicBezTo>
                    <a:lnTo>
                      <a:pt x="2135" y="2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66"/>
              <p:cNvSpPr/>
              <p:nvPr/>
            </p:nvSpPr>
            <p:spPr>
              <a:xfrm>
                <a:off x="6113050" y="1164545"/>
                <a:ext cx="222000" cy="416697"/>
              </a:xfrm>
              <a:custGeom>
                <a:rect b="b" l="l" r="r" t="t"/>
                <a:pathLst>
                  <a:path extrusionOk="0" h="6639" w="3537">
                    <a:moveTo>
                      <a:pt x="1268" y="0"/>
                    </a:moveTo>
                    <a:lnTo>
                      <a:pt x="1168" y="567"/>
                    </a:lnTo>
                    <a:lnTo>
                      <a:pt x="1735" y="701"/>
                    </a:lnTo>
                    <a:lnTo>
                      <a:pt x="701" y="5738"/>
                    </a:lnTo>
                    <a:lnTo>
                      <a:pt x="134" y="5638"/>
                    </a:lnTo>
                    <a:lnTo>
                      <a:pt x="1" y="6171"/>
                    </a:lnTo>
                    <a:lnTo>
                      <a:pt x="2269" y="6638"/>
                    </a:lnTo>
                    <a:lnTo>
                      <a:pt x="2369" y="6105"/>
                    </a:lnTo>
                    <a:lnTo>
                      <a:pt x="1835" y="5971"/>
                    </a:lnTo>
                    <a:lnTo>
                      <a:pt x="2903" y="934"/>
                    </a:lnTo>
                    <a:lnTo>
                      <a:pt x="3436" y="1034"/>
                    </a:lnTo>
                    <a:lnTo>
                      <a:pt x="3536" y="467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66"/>
              <p:cNvSpPr/>
              <p:nvPr/>
            </p:nvSpPr>
            <p:spPr>
              <a:xfrm>
                <a:off x="6284713" y="1221034"/>
                <a:ext cx="278551" cy="410420"/>
              </a:xfrm>
              <a:custGeom>
                <a:rect b="b" l="l" r="r" t="t"/>
                <a:pathLst>
                  <a:path extrusionOk="0" h="6539" w="4438">
                    <a:moveTo>
                      <a:pt x="2202" y="1"/>
                    </a:moveTo>
                    <a:cubicBezTo>
                      <a:pt x="2069" y="1"/>
                      <a:pt x="1936" y="34"/>
                      <a:pt x="1836" y="68"/>
                    </a:cubicBezTo>
                    <a:cubicBezTo>
                      <a:pt x="1735" y="101"/>
                      <a:pt x="1635" y="134"/>
                      <a:pt x="1569" y="201"/>
                    </a:cubicBezTo>
                    <a:cubicBezTo>
                      <a:pt x="1469" y="234"/>
                      <a:pt x="1402" y="301"/>
                      <a:pt x="1369" y="368"/>
                    </a:cubicBezTo>
                    <a:cubicBezTo>
                      <a:pt x="1302" y="435"/>
                      <a:pt x="1235" y="535"/>
                      <a:pt x="1202" y="601"/>
                    </a:cubicBezTo>
                    <a:cubicBezTo>
                      <a:pt x="1135" y="701"/>
                      <a:pt x="1102" y="801"/>
                      <a:pt x="1068" y="902"/>
                    </a:cubicBezTo>
                    <a:cubicBezTo>
                      <a:pt x="1035" y="1002"/>
                      <a:pt x="1002" y="1102"/>
                      <a:pt x="1002" y="1202"/>
                    </a:cubicBezTo>
                    <a:lnTo>
                      <a:pt x="1" y="5872"/>
                    </a:lnTo>
                    <a:lnTo>
                      <a:pt x="1135" y="6105"/>
                    </a:lnTo>
                    <a:lnTo>
                      <a:pt x="2102" y="1435"/>
                    </a:lnTo>
                    <a:cubicBezTo>
                      <a:pt x="2136" y="1268"/>
                      <a:pt x="2202" y="1102"/>
                      <a:pt x="2269" y="935"/>
                    </a:cubicBezTo>
                    <a:cubicBezTo>
                      <a:pt x="2336" y="835"/>
                      <a:pt x="2403" y="735"/>
                      <a:pt x="2469" y="668"/>
                    </a:cubicBezTo>
                    <a:cubicBezTo>
                      <a:pt x="2536" y="635"/>
                      <a:pt x="2603" y="601"/>
                      <a:pt x="2669" y="601"/>
                    </a:cubicBezTo>
                    <a:lnTo>
                      <a:pt x="2870" y="601"/>
                    </a:lnTo>
                    <a:cubicBezTo>
                      <a:pt x="2936" y="601"/>
                      <a:pt x="2970" y="635"/>
                      <a:pt x="3036" y="668"/>
                    </a:cubicBezTo>
                    <a:cubicBezTo>
                      <a:pt x="3103" y="701"/>
                      <a:pt x="3136" y="768"/>
                      <a:pt x="3170" y="801"/>
                    </a:cubicBezTo>
                    <a:cubicBezTo>
                      <a:pt x="3237" y="902"/>
                      <a:pt x="3270" y="1035"/>
                      <a:pt x="3270" y="1135"/>
                    </a:cubicBezTo>
                    <a:cubicBezTo>
                      <a:pt x="3270" y="1302"/>
                      <a:pt x="3270" y="1502"/>
                      <a:pt x="3237" y="1669"/>
                    </a:cubicBezTo>
                    <a:lnTo>
                      <a:pt x="2269" y="6305"/>
                    </a:lnTo>
                    <a:lnTo>
                      <a:pt x="3403" y="6539"/>
                    </a:lnTo>
                    <a:lnTo>
                      <a:pt x="4404" y="1902"/>
                    </a:lnTo>
                    <a:cubicBezTo>
                      <a:pt x="4404" y="1802"/>
                      <a:pt x="4437" y="1702"/>
                      <a:pt x="4437" y="1602"/>
                    </a:cubicBezTo>
                    <a:cubicBezTo>
                      <a:pt x="4437" y="1502"/>
                      <a:pt x="4437" y="1402"/>
                      <a:pt x="4437" y="1268"/>
                    </a:cubicBezTo>
                    <a:cubicBezTo>
                      <a:pt x="4437" y="1168"/>
                      <a:pt x="4404" y="1102"/>
                      <a:pt x="4371" y="1002"/>
                    </a:cubicBezTo>
                    <a:cubicBezTo>
                      <a:pt x="4371" y="902"/>
                      <a:pt x="4337" y="835"/>
                      <a:pt x="4271" y="768"/>
                    </a:cubicBezTo>
                    <a:cubicBezTo>
                      <a:pt x="4237" y="668"/>
                      <a:pt x="4171" y="601"/>
                      <a:pt x="4070" y="535"/>
                    </a:cubicBezTo>
                    <a:cubicBezTo>
                      <a:pt x="3970" y="468"/>
                      <a:pt x="3870" y="401"/>
                      <a:pt x="3770" y="334"/>
                    </a:cubicBezTo>
                    <a:cubicBezTo>
                      <a:pt x="3670" y="268"/>
                      <a:pt x="3537" y="201"/>
                      <a:pt x="3403" y="168"/>
                    </a:cubicBezTo>
                    <a:cubicBezTo>
                      <a:pt x="3270" y="101"/>
                      <a:pt x="3170" y="68"/>
                      <a:pt x="3036" y="34"/>
                    </a:cubicBezTo>
                    <a:cubicBezTo>
                      <a:pt x="2903" y="1"/>
                      <a:pt x="2736" y="1"/>
                      <a:pt x="26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66"/>
              <p:cNvSpPr/>
              <p:nvPr/>
            </p:nvSpPr>
            <p:spPr>
              <a:xfrm>
                <a:off x="6527614" y="1271308"/>
                <a:ext cx="278488" cy="410420"/>
              </a:xfrm>
              <a:custGeom>
                <a:rect b="b" l="l" r="r" t="t"/>
                <a:pathLst>
                  <a:path extrusionOk="0" h="6539" w="4437">
                    <a:moveTo>
                      <a:pt x="2169" y="0"/>
                    </a:moveTo>
                    <a:cubicBezTo>
                      <a:pt x="2035" y="0"/>
                      <a:pt x="1935" y="34"/>
                      <a:pt x="1802" y="67"/>
                    </a:cubicBezTo>
                    <a:cubicBezTo>
                      <a:pt x="1702" y="101"/>
                      <a:pt x="1635" y="134"/>
                      <a:pt x="1535" y="201"/>
                    </a:cubicBezTo>
                    <a:cubicBezTo>
                      <a:pt x="1468" y="234"/>
                      <a:pt x="1401" y="301"/>
                      <a:pt x="1335" y="367"/>
                    </a:cubicBezTo>
                    <a:cubicBezTo>
                      <a:pt x="1268" y="434"/>
                      <a:pt x="1235" y="534"/>
                      <a:pt x="1168" y="601"/>
                    </a:cubicBezTo>
                    <a:cubicBezTo>
                      <a:pt x="1134" y="701"/>
                      <a:pt x="1101" y="801"/>
                      <a:pt x="1034" y="901"/>
                    </a:cubicBezTo>
                    <a:cubicBezTo>
                      <a:pt x="1001" y="1001"/>
                      <a:pt x="1001" y="1101"/>
                      <a:pt x="968" y="1201"/>
                    </a:cubicBezTo>
                    <a:lnTo>
                      <a:pt x="0" y="5838"/>
                    </a:lnTo>
                    <a:lnTo>
                      <a:pt x="1134" y="6071"/>
                    </a:lnTo>
                    <a:lnTo>
                      <a:pt x="2102" y="1401"/>
                    </a:lnTo>
                    <a:cubicBezTo>
                      <a:pt x="2135" y="1235"/>
                      <a:pt x="2202" y="1068"/>
                      <a:pt x="2269" y="934"/>
                    </a:cubicBezTo>
                    <a:cubicBezTo>
                      <a:pt x="2335" y="834"/>
                      <a:pt x="2402" y="734"/>
                      <a:pt x="2469" y="634"/>
                    </a:cubicBezTo>
                    <a:cubicBezTo>
                      <a:pt x="2535" y="601"/>
                      <a:pt x="2602" y="601"/>
                      <a:pt x="2669" y="568"/>
                    </a:cubicBezTo>
                    <a:lnTo>
                      <a:pt x="2869" y="568"/>
                    </a:lnTo>
                    <a:cubicBezTo>
                      <a:pt x="2936" y="601"/>
                      <a:pt x="2969" y="634"/>
                      <a:pt x="3036" y="668"/>
                    </a:cubicBezTo>
                    <a:cubicBezTo>
                      <a:pt x="3103" y="701"/>
                      <a:pt x="3136" y="734"/>
                      <a:pt x="3169" y="801"/>
                    </a:cubicBezTo>
                    <a:cubicBezTo>
                      <a:pt x="3236" y="901"/>
                      <a:pt x="3236" y="1001"/>
                      <a:pt x="3236" y="1135"/>
                    </a:cubicBezTo>
                    <a:cubicBezTo>
                      <a:pt x="3269" y="1301"/>
                      <a:pt x="3269" y="1468"/>
                      <a:pt x="3236" y="1668"/>
                    </a:cubicBezTo>
                    <a:lnTo>
                      <a:pt x="2269" y="6305"/>
                    </a:lnTo>
                    <a:lnTo>
                      <a:pt x="3403" y="6538"/>
                    </a:lnTo>
                    <a:lnTo>
                      <a:pt x="4370" y="1902"/>
                    </a:lnTo>
                    <a:cubicBezTo>
                      <a:pt x="4403" y="1802"/>
                      <a:pt x="4403" y="1702"/>
                      <a:pt x="4403" y="1602"/>
                    </a:cubicBezTo>
                    <a:cubicBezTo>
                      <a:pt x="4437" y="1502"/>
                      <a:pt x="4437" y="1401"/>
                      <a:pt x="4403" y="1301"/>
                    </a:cubicBezTo>
                    <a:cubicBezTo>
                      <a:pt x="4403" y="1201"/>
                      <a:pt x="4403" y="1101"/>
                      <a:pt x="4370" y="1001"/>
                    </a:cubicBezTo>
                    <a:cubicBezTo>
                      <a:pt x="4337" y="901"/>
                      <a:pt x="4303" y="834"/>
                      <a:pt x="4270" y="768"/>
                    </a:cubicBezTo>
                    <a:cubicBezTo>
                      <a:pt x="4203" y="668"/>
                      <a:pt x="4137" y="601"/>
                      <a:pt x="4070" y="534"/>
                    </a:cubicBezTo>
                    <a:cubicBezTo>
                      <a:pt x="3970" y="467"/>
                      <a:pt x="3870" y="401"/>
                      <a:pt x="3736" y="334"/>
                    </a:cubicBezTo>
                    <a:cubicBezTo>
                      <a:pt x="3636" y="267"/>
                      <a:pt x="3503" y="201"/>
                      <a:pt x="3403" y="167"/>
                    </a:cubicBezTo>
                    <a:cubicBezTo>
                      <a:pt x="3269" y="101"/>
                      <a:pt x="3136" y="67"/>
                      <a:pt x="3002" y="34"/>
                    </a:cubicBezTo>
                    <a:cubicBezTo>
                      <a:pt x="2869" y="34"/>
                      <a:pt x="2736" y="0"/>
                      <a:pt x="25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66"/>
              <p:cNvSpPr/>
              <p:nvPr/>
            </p:nvSpPr>
            <p:spPr>
              <a:xfrm>
                <a:off x="6780933" y="1314428"/>
                <a:ext cx="270141" cy="399499"/>
              </a:xfrm>
              <a:custGeom>
                <a:rect b="b" l="l" r="r" t="t"/>
                <a:pathLst>
                  <a:path extrusionOk="0" h="6365" w="4304">
                    <a:moveTo>
                      <a:pt x="1982" y="0"/>
                    </a:moveTo>
                    <a:cubicBezTo>
                      <a:pt x="1933" y="0"/>
                      <a:pt x="1884" y="4"/>
                      <a:pt x="1835" y="14"/>
                    </a:cubicBezTo>
                    <a:cubicBezTo>
                      <a:pt x="1702" y="14"/>
                      <a:pt x="1535" y="47"/>
                      <a:pt x="1402" y="114"/>
                    </a:cubicBezTo>
                    <a:cubicBezTo>
                      <a:pt x="1301" y="181"/>
                      <a:pt x="1168" y="247"/>
                      <a:pt x="1101" y="381"/>
                    </a:cubicBezTo>
                    <a:cubicBezTo>
                      <a:pt x="1001" y="481"/>
                      <a:pt x="935" y="614"/>
                      <a:pt x="935" y="748"/>
                    </a:cubicBezTo>
                    <a:lnTo>
                      <a:pt x="34" y="4984"/>
                    </a:lnTo>
                    <a:cubicBezTo>
                      <a:pt x="1" y="5118"/>
                      <a:pt x="1" y="5284"/>
                      <a:pt x="34" y="5418"/>
                    </a:cubicBezTo>
                    <a:cubicBezTo>
                      <a:pt x="67" y="5551"/>
                      <a:pt x="134" y="5651"/>
                      <a:pt x="234" y="5785"/>
                    </a:cubicBezTo>
                    <a:cubicBezTo>
                      <a:pt x="334" y="5885"/>
                      <a:pt x="468" y="5985"/>
                      <a:pt x="601" y="6052"/>
                    </a:cubicBezTo>
                    <a:cubicBezTo>
                      <a:pt x="734" y="6118"/>
                      <a:pt x="901" y="6185"/>
                      <a:pt x="1068" y="6218"/>
                    </a:cubicBezTo>
                    <a:lnTo>
                      <a:pt x="1402" y="6285"/>
                    </a:lnTo>
                    <a:cubicBezTo>
                      <a:pt x="1621" y="6334"/>
                      <a:pt x="1841" y="6365"/>
                      <a:pt x="2061" y="6365"/>
                    </a:cubicBezTo>
                    <a:cubicBezTo>
                      <a:pt x="2141" y="6365"/>
                      <a:pt x="2222" y="6361"/>
                      <a:pt x="2302" y="6352"/>
                    </a:cubicBezTo>
                    <a:cubicBezTo>
                      <a:pt x="2536" y="6318"/>
                      <a:pt x="2769" y="6285"/>
                      <a:pt x="2969" y="6152"/>
                    </a:cubicBezTo>
                    <a:lnTo>
                      <a:pt x="3303" y="5952"/>
                    </a:lnTo>
                    <a:lnTo>
                      <a:pt x="2336" y="5418"/>
                    </a:lnTo>
                    <a:lnTo>
                      <a:pt x="2002" y="5651"/>
                    </a:lnTo>
                    <a:cubicBezTo>
                      <a:pt x="1969" y="5685"/>
                      <a:pt x="1902" y="5685"/>
                      <a:pt x="1802" y="5685"/>
                    </a:cubicBezTo>
                    <a:cubicBezTo>
                      <a:pt x="1768" y="5701"/>
                      <a:pt x="1727" y="5710"/>
                      <a:pt x="1681" y="5710"/>
                    </a:cubicBezTo>
                    <a:cubicBezTo>
                      <a:pt x="1635" y="5710"/>
                      <a:pt x="1585" y="5701"/>
                      <a:pt x="1535" y="5685"/>
                    </a:cubicBezTo>
                    <a:lnTo>
                      <a:pt x="1268" y="5651"/>
                    </a:lnTo>
                    <a:cubicBezTo>
                      <a:pt x="1235" y="5585"/>
                      <a:pt x="1201" y="5518"/>
                      <a:pt x="1168" y="5451"/>
                    </a:cubicBezTo>
                    <a:cubicBezTo>
                      <a:pt x="1135" y="5384"/>
                      <a:pt x="1135" y="5284"/>
                      <a:pt x="1168" y="5218"/>
                    </a:cubicBezTo>
                    <a:lnTo>
                      <a:pt x="1668" y="2816"/>
                    </a:lnTo>
                    <a:lnTo>
                      <a:pt x="2235" y="2916"/>
                    </a:lnTo>
                    <a:lnTo>
                      <a:pt x="2336" y="2349"/>
                    </a:lnTo>
                    <a:lnTo>
                      <a:pt x="1802" y="2249"/>
                    </a:lnTo>
                    <a:lnTo>
                      <a:pt x="2069" y="948"/>
                    </a:lnTo>
                    <a:cubicBezTo>
                      <a:pt x="2069" y="881"/>
                      <a:pt x="2102" y="815"/>
                      <a:pt x="2135" y="748"/>
                    </a:cubicBezTo>
                    <a:cubicBezTo>
                      <a:pt x="2202" y="681"/>
                      <a:pt x="2235" y="614"/>
                      <a:pt x="2336" y="581"/>
                    </a:cubicBezTo>
                    <a:lnTo>
                      <a:pt x="2602" y="648"/>
                    </a:lnTo>
                    <a:cubicBezTo>
                      <a:pt x="2736" y="681"/>
                      <a:pt x="2903" y="748"/>
                      <a:pt x="3003" y="881"/>
                    </a:cubicBezTo>
                    <a:lnTo>
                      <a:pt x="3236" y="1215"/>
                    </a:lnTo>
                    <a:lnTo>
                      <a:pt x="4304" y="1181"/>
                    </a:lnTo>
                    <a:lnTo>
                      <a:pt x="4070" y="815"/>
                    </a:lnTo>
                    <a:cubicBezTo>
                      <a:pt x="3903" y="648"/>
                      <a:pt x="3737" y="514"/>
                      <a:pt x="3536" y="414"/>
                    </a:cubicBezTo>
                    <a:cubicBezTo>
                      <a:pt x="3270" y="281"/>
                      <a:pt x="2969" y="147"/>
                      <a:pt x="2702" y="114"/>
                    </a:cubicBezTo>
                    <a:lnTo>
                      <a:pt x="2336" y="47"/>
                    </a:lnTo>
                    <a:cubicBezTo>
                      <a:pt x="2218" y="24"/>
                      <a:pt x="2100" y="0"/>
                      <a:pt x="19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66"/>
              <p:cNvSpPr/>
              <p:nvPr/>
            </p:nvSpPr>
            <p:spPr>
              <a:xfrm>
                <a:off x="7009147" y="1364640"/>
                <a:ext cx="276417" cy="417576"/>
              </a:xfrm>
              <a:custGeom>
                <a:rect b="b" l="l" r="r" t="t"/>
                <a:pathLst>
                  <a:path extrusionOk="0" h="6653" w="4404">
                    <a:moveTo>
                      <a:pt x="2502" y="615"/>
                    </a:moveTo>
                    <a:lnTo>
                      <a:pt x="2769" y="682"/>
                    </a:lnTo>
                    <a:cubicBezTo>
                      <a:pt x="2903" y="682"/>
                      <a:pt x="3069" y="748"/>
                      <a:pt x="3169" y="882"/>
                    </a:cubicBezTo>
                    <a:cubicBezTo>
                      <a:pt x="3203" y="982"/>
                      <a:pt x="3236" y="1082"/>
                      <a:pt x="3269" y="1215"/>
                    </a:cubicBezTo>
                    <a:cubicBezTo>
                      <a:pt x="3303" y="1416"/>
                      <a:pt x="3269" y="1649"/>
                      <a:pt x="3169" y="1849"/>
                    </a:cubicBezTo>
                    <a:cubicBezTo>
                      <a:pt x="3136" y="1916"/>
                      <a:pt x="3136" y="1983"/>
                      <a:pt x="3103" y="2049"/>
                    </a:cubicBezTo>
                    <a:cubicBezTo>
                      <a:pt x="3069" y="2116"/>
                      <a:pt x="3003" y="2183"/>
                      <a:pt x="2969" y="2216"/>
                    </a:cubicBezTo>
                    <a:cubicBezTo>
                      <a:pt x="2936" y="2249"/>
                      <a:pt x="2936" y="2283"/>
                      <a:pt x="2903" y="2316"/>
                    </a:cubicBezTo>
                    <a:cubicBezTo>
                      <a:pt x="2836" y="2350"/>
                      <a:pt x="2736" y="2350"/>
                      <a:pt x="2669" y="2350"/>
                    </a:cubicBezTo>
                    <a:lnTo>
                      <a:pt x="2669" y="2383"/>
                    </a:lnTo>
                    <a:cubicBezTo>
                      <a:pt x="2569" y="2383"/>
                      <a:pt x="2502" y="2350"/>
                      <a:pt x="2402" y="2350"/>
                    </a:cubicBezTo>
                    <a:lnTo>
                      <a:pt x="1969" y="2249"/>
                    </a:lnTo>
                    <a:lnTo>
                      <a:pt x="2235" y="982"/>
                    </a:lnTo>
                    <a:cubicBezTo>
                      <a:pt x="2235" y="882"/>
                      <a:pt x="2269" y="815"/>
                      <a:pt x="2302" y="782"/>
                    </a:cubicBezTo>
                    <a:cubicBezTo>
                      <a:pt x="2369" y="715"/>
                      <a:pt x="2402" y="648"/>
                      <a:pt x="2502" y="615"/>
                    </a:cubicBezTo>
                    <a:close/>
                    <a:moveTo>
                      <a:pt x="2148" y="1"/>
                    </a:moveTo>
                    <a:cubicBezTo>
                      <a:pt x="2100" y="1"/>
                      <a:pt x="2051" y="5"/>
                      <a:pt x="2002" y="15"/>
                    </a:cubicBezTo>
                    <a:cubicBezTo>
                      <a:pt x="1835" y="15"/>
                      <a:pt x="1702" y="48"/>
                      <a:pt x="1568" y="115"/>
                    </a:cubicBezTo>
                    <a:cubicBezTo>
                      <a:pt x="1435" y="181"/>
                      <a:pt x="1335" y="281"/>
                      <a:pt x="1235" y="381"/>
                    </a:cubicBezTo>
                    <a:cubicBezTo>
                      <a:pt x="1168" y="482"/>
                      <a:pt x="1101" y="615"/>
                      <a:pt x="1068" y="748"/>
                    </a:cubicBezTo>
                    <a:lnTo>
                      <a:pt x="0" y="5952"/>
                    </a:lnTo>
                    <a:lnTo>
                      <a:pt x="1135" y="6186"/>
                    </a:lnTo>
                    <a:lnTo>
                      <a:pt x="1835" y="2817"/>
                    </a:lnTo>
                    <a:lnTo>
                      <a:pt x="2302" y="2917"/>
                    </a:lnTo>
                    <a:cubicBezTo>
                      <a:pt x="2436" y="2950"/>
                      <a:pt x="2602" y="3017"/>
                      <a:pt x="2702" y="3150"/>
                    </a:cubicBezTo>
                    <a:cubicBezTo>
                      <a:pt x="2736" y="3183"/>
                      <a:pt x="2736" y="3217"/>
                      <a:pt x="2769" y="3284"/>
                    </a:cubicBezTo>
                    <a:cubicBezTo>
                      <a:pt x="2769" y="3350"/>
                      <a:pt x="2769" y="3417"/>
                      <a:pt x="2802" y="3484"/>
                    </a:cubicBezTo>
                    <a:cubicBezTo>
                      <a:pt x="2802" y="3650"/>
                      <a:pt x="2802" y="3851"/>
                      <a:pt x="2769" y="4017"/>
                    </a:cubicBezTo>
                    <a:lnTo>
                      <a:pt x="2269" y="6419"/>
                    </a:lnTo>
                    <a:lnTo>
                      <a:pt x="3403" y="6653"/>
                    </a:lnTo>
                    <a:lnTo>
                      <a:pt x="3903" y="4251"/>
                    </a:lnTo>
                    <a:cubicBezTo>
                      <a:pt x="3937" y="4051"/>
                      <a:pt x="3937" y="3817"/>
                      <a:pt x="3937" y="3617"/>
                    </a:cubicBezTo>
                    <a:cubicBezTo>
                      <a:pt x="3903" y="3417"/>
                      <a:pt x="3870" y="3250"/>
                      <a:pt x="3770" y="3083"/>
                    </a:cubicBezTo>
                    <a:cubicBezTo>
                      <a:pt x="3736" y="3017"/>
                      <a:pt x="3670" y="2950"/>
                      <a:pt x="3603" y="2883"/>
                    </a:cubicBezTo>
                    <a:cubicBezTo>
                      <a:pt x="3670" y="2883"/>
                      <a:pt x="3770" y="2817"/>
                      <a:pt x="3837" y="2783"/>
                    </a:cubicBezTo>
                    <a:cubicBezTo>
                      <a:pt x="3903" y="2750"/>
                      <a:pt x="3970" y="2683"/>
                      <a:pt x="4037" y="2616"/>
                    </a:cubicBezTo>
                    <a:cubicBezTo>
                      <a:pt x="4103" y="2550"/>
                      <a:pt x="4137" y="2483"/>
                      <a:pt x="4203" y="2383"/>
                    </a:cubicBezTo>
                    <a:cubicBezTo>
                      <a:pt x="4237" y="2316"/>
                      <a:pt x="4270" y="2216"/>
                      <a:pt x="4304" y="2149"/>
                    </a:cubicBezTo>
                    <a:cubicBezTo>
                      <a:pt x="4337" y="2049"/>
                      <a:pt x="4370" y="1983"/>
                      <a:pt x="4404" y="1883"/>
                    </a:cubicBezTo>
                    <a:cubicBezTo>
                      <a:pt x="4404" y="1716"/>
                      <a:pt x="4404" y="1516"/>
                      <a:pt x="4404" y="1349"/>
                    </a:cubicBezTo>
                    <a:cubicBezTo>
                      <a:pt x="4370" y="1182"/>
                      <a:pt x="4304" y="1015"/>
                      <a:pt x="4237" y="848"/>
                    </a:cubicBezTo>
                    <a:cubicBezTo>
                      <a:pt x="4070" y="682"/>
                      <a:pt x="3903" y="515"/>
                      <a:pt x="3670" y="415"/>
                    </a:cubicBezTo>
                    <a:cubicBezTo>
                      <a:pt x="3436" y="281"/>
                      <a:pt x="3136" y="181"/>
                      <a:pt x="2836" y="115"/>
                    </a:cubicBezTo>
                    <a:lnTo>
                      <a:pt x="2502" y="48"/>
                    </a:lnTo>
                    <a:cubicBezTo>
                      <a:pt x="2384" y="24"/>
                      <a:pt x="2266" y="1"/>
                      <a:pt x="2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66"/>
              <p:cNvSpPr/>
              <p:nvPr/>
            </p:nvSpPr>
            <p:spPr>
              <a:xfrm flipH="1" rot="2850461">
                <a:off x="6630604" y="2818526"/>
                <a:ext cx="2669954" cy="2311919"/>
              </a:xfrm>
              <a:custGeom>
                <a:rect b="b" l="l" r="r" t="t"/>
                <a:pathLst>
                  <a:path extrusionOk="0" h="39058" w="45108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45" name="Google Shape;1945;p66"/>
              <p:cNvGrpSpPr/>
              <p:nvPr/>
            </p:nvGrpSpPr>
            <p:grpSpPr>
              <a:xfrm rot="691039">
                <a:off x="6318192" y="1706464"/>
                <a:ext cx="311610" cy="201655"/>
                <a:chOff x="1190625" y="1167600"/>
                <a:chExt cx="5228350" cy="3383475"/>
              </a:xfrm>
            </p:grpSpPr>
            <p:sp>
              <p:nvSpPr>
                <p:cNvPr id="1946" name="Google Shape;1946;p66"/>
                <p:cNvSpPr/>
                <p:nvPr/>
              </p:nvSpPr>
              <p:spPr>
                <a:xfrm>
                  <a:off x="1190625" y="3012500"/>
                  <a:ext cx="1538550" cy="1538575"/>
                </a:xfrm>
                <a:custGeom>
                  <a:rect b="b" l="l" r="r" t="t"/>
                  <a:pathLst>
                    <a:path extrusionOk="0" h="61543" w="61542">
                      <a:moveTo>
                        <a:pt x="35231" y="11508"/>
                      </a:moveTo>
                      <a:cubicBezTo>
                        <a:pt x="36800" y="11508"/>
                        <a:pt x="38368" y="12108"/>
                        <a:pt x="39557" y="13309"/>
                      </a:cubicBezTo>
                      <a:cubicBezTo>
                        <a:pt x="41959" y="15711"/>
                        <a:pt x="41959" y="19583"/>
                        <a:pt x="39557" y="21985"/>
                      </a:cubicBezTo>
                      <a:lnTo>
                        <a:pt x="30783" y="30759"/>
                      </a:lnTo>
                      <a:lnTo>
                        <a:pt x="39557" y="39558"/>
                      </a:lnTo>
                      <a:cubicBezTo>
                        <a:pt x="41959" y="41960"/>
                        <a:pt x="41959" y="45832"/>
                        <a:pt x="39557" y="48234"/>
                      </a:cubicBezTo>
                      <a:cubicBezTo>
                        <a:pt x="38368" y="49423"/>
                        <a:pt x="36800" y="50017"/>
                        <a:pt x="35231" y="50017"/>
                      </a:cubicBezTo>
                      <a:cubicBezTo>
                        <a:pt x="33663" y="50017"/>
                        <a:pt x="32094" y="49423"/>
                        <a:pt x="30906" y="48234"/>
                      </a:cubicBezTo>
                      <a:lnTo>
                        <a:pt x="17769" y="35097"/>
                      </a:lnTo>
                      <a:cubicBezTo>
                        <a:pt x="15392" y="32720"/>
                        <a:pt x="15392" y="28823"/>
                        <a:pt x="17769" y="26446"/>
                      </a:cubicBezTo>
                      <a:lnTo>
                        <a:pt x="30906" y="13309"/>
                      </a:lnTo>
                      <a:cubicBezTo>
                        <a:pt x="32094" y="12108"/>
                        <a:pt x="33663" y="11508"/>
                        <a:pt x="35231" y="11508"/>
                      </a:cubicBezTo>
                      <a:close/>
                      <a:moveTo>
                        <a:pt x="6127" y="1"/>
                      </a:moveTo>
                      <a:cubicBezTo>
                        <a:pt x="2745" y="1"/>
                        <a:pt x="0" y="2746"/>
                        <a:pt x="0" y="6128"/>
                      </a:cubicBezTo>
                      <a:lnTo>
                        <a:pt x="0" y="55415"/>
                      </a:lnTo>
                      <a:cubicBezTo>
                        <a:pt x="0" y="58797"/>
                        <a:pt x="2745" y="61542"/>
                        <a:pt x="6127" y="61542"/>
                      </a:cubicBezTo>
                      <a:lnTo>
                        <a:pt x="55414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7" name="Google Shape;1947;p66"/>
                <p:cNvSpPr/>
                <p:nvPr/>
              </p:nvSpPr>
              <p:spPr>
                <a:xfrm>
                  <a:off x="3035500" y="30125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43896" y="20184"/>
                      </a:moveTo>
                      <a:cubicBezTo>
                        <a:pt x="45465" y="20184"/>
                        <a:pt x="47033" y="20784"/>
                        <a:pt x="48234" y="21985"/>
                      </a:cubicBezTo>
                      <a:cubicBezTo>
                        <a:pt x="50636" y="24362"/>
                        <a:pt x="50636" y="28259"/>
                        <a:pt x="48234" y="30637"/>
                      </a:cubicBezTo>
                      <a:lnTo>
                        <a:pt x="35097" y="43773"/>
                      </a:lnTo>
                      <a:cubicBezTo>
                        <a:pt x="33909" y="44962"/>
                        <a:pt x="32346" y="45556"/>
                        <a:pt x="30781" y="45556"/>
                      </a:cubicBezTo>
                      <a:cubicBezTo>
                        <a:pt x="29215" y="45556"/>
                        <a:pt x="27647" y="44962"/>
                        <a:pt x="26446" y="43773"/>
                      </a:cubicBezTo>
                      <a:lnTo>
                        <a:pt x="13309" y="30637"/>
                      </a:lnTo>
                      <a:cubicBezTo>
                        <a:pt x="10932" y="28235"/>
                        <a:pt x="10932" y="24362"/>
                        <a:pt x="13309" y="21985"/>
                      </a:cubicBezTo>
                      <a:cubicBezTo>
                        <a:pt x="14510" y="20784"/>
                        <a:pt x="16079" y="20184"/>
                        <a:pt x="17647" y="20184"/>
                      </a:cubicBezTo>
                      <a:cubicBezTo>
                        <a:pt x="19216" y="20184"/>
                        <a:pt x="20784" y="20784"/>
                        <a:pt x="21985" y="21985"/>
                      </a:cubicBezTo>
                      <a:lnTo>
                        <a:pt x="30784" y="30759"/>
                      </a:lnTo>
                      <a:lnTo>
                        <a:pt x="39558" y="21985"/>
                      </a:lnTo>
                      <a:cubicBezTo>
                        <a:pt x="40759" y="20784"/>
                        <a:pt x="42328" y="20184"/>
                        <a:pt x="43896" y="20184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8" name="Google Shape;1948;p66"/>
                <p:cNvSpPr/>
                <p:nvPr/>
              </p:nvSpPr>
              <p:spPr>
                <a:xfrm>
                  <a:off x="3035500" y="11676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30781" y="15968"/>
                      </a:moveTo>
                      <a:cubicBezTo>
                        <a:pt x="32346" y="15968"/>
                        <a:pt x="33909" y="16569"/>
                        <a:pt x="35097" y="17770"/>
                      </a:cubicBezTo>
                      <a:lnTo>
                        <a:pt x="48234" y="30882"/>
                      </a:lnTo>
                      <a:cubicBezTo>
                        <a:pt x="50636" y="33284"/>
                        <a:pt x="50636" y="37156"/>
                        <a:pt x="48234" y="39558"/>
                      </a:cubicBezTo>
                      <a:cubicBezTo>
                        <a:pt x="47033" y="40759"/>
                        <a:pt x="45465" y="41359"/>
                        <a:pt x="43896" y="41359"/>
                      </a:cubicBezTo>
                      <a:cubicBezTo>
                        <a:pt x="42328" y="41359"/>
                        <a:pt x="40759" y="40759"/>
                        <a:pt x="39558" y="39558"/>
                      </a:cubicBezTo>
                      <a:lnTo>
                        <a:pt x="30784" y="30759"/>
                      </a:lnTo>
                      <a:lnTo>
                        <a:pt x="21985" y="39558"/>
                      </a:lnTo>
                      <a:cubicBezTo>
                        <a:pt x="20784" y="40759"/>
                        <a:pt x="19216" y="41359"/>
                        <a:pt x="17647" y="41359"/>
                      </a:cubicBezTo>
                      <a:cubicBezTo>
                        <a:pt x="16079" y="41359"/>
                        <a:pt x="14510" y="40759"/>
                        <a:pt x="13309" y="39558"/>
                      </a:cubicBezTo>
                      <a:cubicBezTo>
                        <a:pt x="10932" y="37156"/>
                        <a:pt x="10932" y="33284"/>
                        <a:pt x="13309" y="30882"/>
                      </a:cubicBezTo>
                      <a:lnTo>
                        <a:pt x="26446" y="17770"/>
                      </a:lnTo>
                      <a:cubicBezTo>
                        <a:pt x="27647" y="16569"/>
                        <a:pt x="29215" y="15968"/>
                        <a:pt x="30781" y="1596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9" name="Google Shape;1949;p66"/>
                <p:cNvSpPr/>
                <p:nvPr/>
              </p:nvSpPr>
              <p:spPr>
                <a:xfrm>
                  <a:off x="4880400" y="3012500"/>
                  <a:ext cx="1538575" cy="1538575"/>
                </a:xfrm>
                <a:custGeom>
                  <a:rect b="b" l="l" r="r" t="t"/>
                  <a:pathLst>
                    <a:path extrusionOk="0" h="61543" w="61543">
                      <a:moveTo>
                        <a:pt x="26323" y="11508"/>
                      </a:moveTo>
                      <a:cubicBezTo>
                        <a:pt x="27892" y="11508"/>
                        <a:pt x="29460" y="12108"/>
                        <a:pt x="30661" y="13309"/>
                      </a:cubicBezTo>
                      <a:lnTo>
                        <a:pt x="43773" y="26446"/>
                      </a:lnTo>
                      <a:cubicBezTo>
                        <a:pt x="46175" y="28823"/>
                        <a:pt x="46175" y="32720"/>
                        <a:pt x="43773" y="35097"/>
                      </a:cubicBezTo>
                      <a:lnTo>
                        <a:pt x="30661" y="48234"/>
                      </a:lnTo>
                      <a:cubicBezTo>
                        <a:pt x="29460" y="49423"/>
                        <a:pt x="27892" y="50017"/>
                        <a:pt x="26323" y="50017"/>
                      </a:cubicBezTo>
                      <a:cubicBezTo>
                        <a:pt x="24755" y="50017"/>
                        <a:pt x="23186" y="49423"/>
                        <a:pt x="21985" y="48234"/>
                      </a:cubicBezTo>
                      <a:cubicBezTo>
                        <a:pt x="19583" y="45832"/>
                        <a:pt x="19583" y="41960"/>
                        <a:pt x="21985" y="39558"/>
                      </a:cubicBezTo>
                      <a:lnTo>
                        <a:pt x="30784" y="30759"/>
                      </a:lnTo>
                      <a:lnTo>
                        <a:pt x="21985" y="21985"/>
                      </a:lnTo>
                      <a:cubicBezTo>
                        <a:pt x="19583" y="19583"/>
                        <a:pt x="19583" y="15711"/>
                        <a:pt x="21985" y="13309"/>
                      </a:cubicBezTo>
                      <a:cubicBezTo>
                        <a:pt x="23186" y="12108"/>
                        <a:pt x="24755" y="11508"/>
                        <a:pt x="26323" y="1150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950" name="Google Shape;1950;p66"/>
            <p:cNvSpPr/>
            <p:nvPr/>
          </p:nvSpPr>
          <p:spPr>
            <a:xfrm>
              <a:off x="7615675" y="4738650"/>
              <a:ext cx="842400" cy="250475"/>
            </a:xfrm>
            <a:custGeom>
              <a:rect b="b" l="l" r="r" t="t"/>
              <a:pathLst>
                <a:path extrusionOk="0" h="10019" w="33696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cxnSp>
        <p:nvCxnSpPr>
          <p:cNvPr id="1951" name="Google Shape;1951;p66"/>
          <p:cNvCxnSpPr/>
          <p:nvPr/>
        </p:nvCxnSpPr>
        <p:spPr>
          <a:xfrm rot="10800000">
            <a:off x="-21287" y="1433400"/>
            <a:ext cx="3556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2" name="Google Shape;1952;p66"/>
          <p:cNvSpPr/>
          <p:nvPr/>
        </p:nvSpPr>
        <p:spPr>
          <a:xfrm flipH="1" rot="10800000">
            <a:off x="3535525" y="135937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3" name="Google Shape;1953;p66"/>
          <p:cNvGrpSpPr/>
          <p:nvPr/>
        </p:nvGrpSpPr>
        <p:grpSpPr>
          <a:xfrm>
            <a:off x="351325" y="539500"/>
            <a:ext cx="7785475" cy="4284469"/>
            <a:chOff x="351325" y="539500"/>
            <a:chExt cx="7785475" cy="4284469"/>
          </a:xfrm>
        </p:grpSpPr>
        <p:sp>
          <p:nvSpPr>
            <p:cNvPr id="1954" name="Google Shape;1954;p66"/>
            <p:cNvSpPr/>
            <p:nvPr/>
          </p:nvSpPr>
          <p:spPr>
            <a:xfrm>
              <a:off x="3290475" y="23190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5" name="Google Shape;1955;p66"/>
            <p:cNvGrpSpPr/>
            <p:nvPr/>
          </p:nvGrpSpPr>
          <p:grpSpPr>
            <a:xfrm>
              <a:off x="351325" y="539500"/>
              <a:ext cx="7785475" cy="4284469"/>
              <a:chOff x="351325" y="539500"/>
              <a:chExt cx="7785475" cy="4284469"/>
            </a:xfrm>
          </p:grpSpPr>
          <p:sp>
            <p:nvSpPr>
              <p:cNvPr id="1956" name="Google Shape;1956;p66"/>
              <p:cNvSpPr/>
              <p:nvPr/>
            </p:nvSpPr>
            <p:spPr>
              <a:xfrm flipH="1" rot="10800000">
                <a:off x="4346638" y="46414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66"/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66"/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66"/>
              <p:cNvSpPr/>
              <p:nvPr/>
            </p:nvSpPr>
            <p:spPr>
              <a:xfrm>
                <a:off x="4712075" y="3258263"/>
                <a:ext cx="189600" cy="1896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66"/>
              <p:cNvSpPr/>
              <p:nvPr/>
            </p:nvSpPr>
            <p:spPr>
              <a:xfrm>
                <a:off x="351325" y="3373250"/>
                <a:ext cx="141300" cy="141300"/>
              </a:xfrm>
              <a:prstGeom prst="ellipse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61" name="Google Shape;1961;p66"/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1962" name="Google Shape;1962;p66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3" name="Google Shape;1963;p66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4" name="Google Shape;1964;p66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5" name="Google Shape;1965;p66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7"/>
          <p:cNvSpPr/>
          <p:nvPr/>
        </p:nvSpPr>
        <p:spPr>
          <a:xfrm>
            <a:off x="695013" y="1379450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7"/>
          <p:cNvSpPr/>
          <p:nvPr/>
        </p:nvSpPr>
        <p:spPr>
          <a:xfrm>
            <a:off x="695013" y="2603369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7"/>
          <p:cNvSpPr/>
          <p:nvPr/>
        </p:nvSpPr>
        <p:spPr>
          <a:xfrm>
            <a:off x="695013" y="3827288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7"/>
          <p:cNvSpPr/>
          <p:nvPr/>
        </p:nvSpPr>
        <p:spPr>
          <a:xfrm>
            <a:off x="4727413" y="1393738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7"/>
          <p:cNvSpPr/>
          <p:nvPr/>
        </p:nvSpPr>
        <p:spPr>
          <a:xfrm>
            <a:off x="4727413" y="2617656"/>
            <a:ext cx="768600" cy="768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7"/>
          <p:cNvSpPr txBox="1"/>
          <p:nvPr>
            <p:ph idx="8" type="title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9" name="Google Shape;739;p47"/>
          <p:cNvSpPr txBox="1"/>
          <p:nvPr>
            <p:ph idx="9" type="title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40" name="Google Shape;740;p47"/>
          <p:cNvSpPr txBox="1"/>
          <p:nvPr>
            <p:ph idx="13" type="title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41" name="Google Shape;741;p47"/>
          <p:cNvSpPr txBox="1"/>
          <p:nvPr>
            <p:ph idx="14" type="title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42" name="Google Shape;742;p47"/>
          <p:cNvSpPr txBox="1"/>
          <p:nvPr>
            <p:ph idx="19" type="title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43" name="Google Shape;743;p47"/>
          <p:cNvSpPr txBox="1"/>
          <p:nvPr>
            <p:ph idx="21"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</a:t>
            </a:r>
            <a:r>
              <a:rPr lang="en"/>
              <a:t> of contents</a:t>
            </a:r>
            <a:endParaRPr/>
          </a:p>
        </p:txBody>
      </p:sp>
      <p:sp>
        <p:nvSpPr>
          <p:cNvPr id="744" name="Google Shape;744;p47"/>
          <p:cNvSpPr txBox="1"/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Localisation</a:t>
            </a:r>
            <a:endParaRPr/>
          </a:p>
        </p:txBody>
      </p:sp>
      <p:sp>
        <p:nvSpPr>
          <p:cNvPr id="745" name="Google Shape;745;p47"/>
          <p:cNvSpPr txBox="1"/>
          <p:nvPr>
            <p:ph idx="2" type="title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Animation</a:t>
            </a:r>
            <a:endParaRPr/>
          </a:p>
        </p:txBody>
      </p:sp>
      <p:sp>
        <p:nvSpPr>
          <p:cNvPr id="746" name="Google Shape;746;p47"/>
          <p:cNvSpPr txBox="1"/>
          <p:nvPr>
            <p:ph idx="4" type="title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Interactivity</a:t>
            </a:r>
            <a:endParaRPr/>
          </a:p>
        </p:txBody>
      </p:sp>
      <p:sp>
        <p:nvSpPr>
          <p:cNvPr id="747" name="Google Shape;747;p47"/>
          <p:cNvSpPr txBox="1"/>
          <p:nvPr>
            <p:ph idx="6" type="title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&amp; Debug</a:t>
            </a:r>
            <a:endParaRPr/>
          </a:p>
        </p:txBody>
      </p:sp>
      <p:sp>
        <p:nvSpPr>
          <p:cNvPr id="748" name="Google Shape;748;p47"/>
          <p:cNvSpPr txBox="1"/>
          <p:nvPr>
            <p:ph idx="15" type="title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Responsiveness</a:t>
            </a:r>
            <a:endParaRPr/>
          </a:p>
        </p:txBody>
      </p:sp>
      <p:grpSp>
        <p:nvGrpSpPr>
          <p:cNvPr id="749" name="Google Shape;749;p47"/>
          <p:cNvGrpSpPr/>
          <p:nvPr/>
        </p:nvGrpSpPr>
        <p:grpSpPr>
          <a:xfrm>
            <a:off x="422800" y="796200"/>
            <a:ext cx="8378293" cy="3152852"/>
            <a:chOff x="422800" y="796200"/>
            <a:chExt cx="8378293" cy="3152852"/>
          </a:xfrm>
        </p:grpSpPr>
        <p:grpSp>
          <p:nvGrpSpPr>
            <p:cNvPr id="750" name="Google Shape;750;p47"/>
            <p:cNvGrpSpPr/>
            <p:nvPr/>
          </p:nvGrpSpPr>
          <p:grpSpPr>
            <a:xfrm>
              <a:off x="7926645" y="3442151"/>
              <a:ext cx="545147" cy="506901"/>
              <a:chOff x="4818730" y="3307263"/>
              <a:chExt cx="1827512" cy="1699300"/>
            </a:xfrm>
          </p:grpSpPr>
          <p:sp>
            <p:nvSpPr>
              <p:cNvPr id="751" name="Google Shape;751;p4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6" name="Google Shape;776;p47"/>
            <p:cNvSpPr/>
            <p:nvPr/>
          </p:nvSpPr>
          <p:spPr>
            <a:xfrm>
              <a:off x="422800" y="362495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5322475" y="79620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4150575" y="36657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" name="Google Shape;779;p47"/>
            <p:cNvGrpSpPr/>
            <p:nvPr/>
          </p:nvGrpSpPr>
          <p:grpSpPr>
            <a:xfrm rot="-7546048">
              <a:off x="8412534" y="1743468"/>
              <a:ext cx="161701" cy="641985"/>
              <a:chOff x="7004550" y="3676293"/>
              <a:chExt cx="161700" cy="641982"/>
            </a:xfrm>
          </p:grpSpPr>
          <p:sp>
            <p:nvSpPr>
              <p:cNvPr id="780" name="Google Shape;780;p47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7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7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7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8"/>
          <p:cNvSpPr txBox="1"/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Localisation</a:t>
            </a:r>
            <a:endParaRPr/>
          </a:p>
        </p:txBody>
      </p:sp>
      <p:sp>
        <p:nvSpPr>
          <p:cNvPr id="789" name="Google Shape;789;p48"/>
          <p:cNvSpPr txBox="1"/>
          <p:nvPr>
            <p:ph idx="2" type="title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90" name="Google Shape;790;p48"/>
          <p:cNvGrpSpPr/>
          <p:nvPr/>
        </p:nvGrpSpPr>
        <p:grpSpPr>
          <a:xfrm>
            <a:off x="5032847" y="888966"/>
            <a:ext cx="3537900" cy="3681776"/>
            <a:chOff x="5032847" y="888966"/>
            <a:chExt cx="3537900" cy="3681776"/>
          </a:xfrm>
        </p:grpSpPr>
        <p:sp>
          <p:nvSpPr>
            <p:cNvPr id="791" name="Google Shape;791;p48"/>
            <p:cNvSpPr/>
            <p:nvPr/>
          </p:nvSpPr>
          <p:spPr>
            <a:xfrm>
              <a:off x="5032847" y="4047000"/>
              <a:ext cx="3537900" cy="523742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" name="Google Shape;792;p48"/>
            <p:cNvGrpSpPr/>
            <p:nvPr/>
          </p:nvGrpSpPr>
          <p:grpSpPr>
            <a:xfrm>
              <a:off x="5117540" y="888966"/>
              <a:ext cx="3368830" cy="3591052"/>
              <a:chOff x="5126869" y="785625"/>
              <a:chExt cx="3583481" cy="3819862"/>
            </a:xfrm>
          </p:grpSpPr>
          <p:sp>
            <p:nvSpPr>
              <p:cNvPr id="793" name="Google Shape;793;p48"/>
              <p:cNvSpPr/>
              <p:nvPr/>
            </p:nvSpPr>
            <p:spPr>
              <a:xfrm>
                <a:off x="6132477" y="3262844"/>
                <a:ext cx="824631" cy="198568"/>
              </a:xfrm>
              <a:custGeom>
                <a:rect b="b" l="l" r="r" t="t"/>
                <a:pathLst>
                  <a:path extrusionOk="0" h="10870" w="45142">
                    <a:moveTo>
                      <a:pt x="18375" y="1"/>
                    </a:moveTo>
                    <a:lnTo>
                      <a:pt x="0" y="2330"/>
                    </a:lnTo>
                    <a:lnTo>
                      <a:pt x="22552" y="10870"/>
                    </a:lnTo>
                    <a:lnTo>
                      <a:pt x="45141" y="7690"/>
                    </a:lnTo>
                    <a:lnTo>
                      <a:pt x="18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8"/>
              <p:cNvSpPr/>
              <p:nvPr/>
            </p:nvSpPr>
            <p:spPr>
              <a:xfrm>
                <a:off x="6544446" y="3403321"/>
                <a:ext cx="414015" cy="882722"/>
              </a:xfrm>
              <a:custGeom>
                <a:rect b="b" l="l" r="r" t="t"/>
                <a:pathLst>
                  <a:path extrusionOk="0" h="48322" w="22664">
                    <a:moveTo>
                      <a:pt x="22589" y="0"/>
                    </a:moveTo>
                    <a:lnTo>
                      <a:pt x="0" y="3180"/>
                    </a:lnTo>
                    <a:lnTo>
                      <a:pt x="74" y="48321"/>
                    </a:lnTo>
                    <a:lnTo>
                      <a:pt x="22663" y="43404"/>
                    </a:lnTo>
                    <a:lnTo>
                      <a:pt x="225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8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rect b="b" l="l" r="r" t="t"/>
                <a:pathLst>
                  <a:path extrusionOk="0" h="53683" w="22627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8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rect b="b" l="l" r="r" t="t"/>
                <a:pathLst>
                  <a:path extrusionOk="0" h="53683" w="22627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8"/>
              <p:cNvSpPr/>
              <p:nvPr/>
            </p:nvSpPr>
            <p:spPr>
              <a:xfrm>
                <a:off x="6552556" y="3464773"/>
                <a:ext cx="391710" cy="191827"/>
              </a:xfrm>
              <a:custGeom>
                <a:rect b="b" l="l" r="r" t="t"/>
                <a:pathLst>
                  <a:path extrusionOk="0" h="10501" w="21443">
                    <a:moveTo>
                      <a:pt x="21443" y="1"/>
                    </a:moveTo>
                    <a:lnTo>
                      <a:pt x="11720" y="4179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43" y="6027"/>
                    </a:lnTo>
                    <a:lnTo>
                      <a:pt x="21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8"/>
              <p:cNvSpPr/>
              <p:nvPr/>
            </p:nvSpPr>
            <p:spPr>
              <a:xfrm>
                <a:off x="6552556" y="3622147"/>
                <a:ext cx="392386" cy="191133"/>
              </a:xfrm>
              <a:custGeom>
                <a:rect b="b" l="l" r="r" t="t"/>
                <a:pathLst>
                  <a:path extrusionOk="0" h="10463" w="21480">
                    <a:moveTo>
                      <a:pt x="21480" y="0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7542"/>
                    </a:lnTo>
                    <a:lnTo>
                      <a:pt x="12385" y="10463"/>
                    </a:lnTo>
                    <a:lnTo>
                      <a:pt x="21480" y="5989"/>
                    </a:lnTo>
                    <a:lnTo>
                      <a:pt x="21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8"/>
              <p:cNvSpPr/>
              <p:nvPr/>
            </p:nvSpPr>
            <p:spPr>
              <a:xfrm>
                <a:off x="6552556" y="3793679"/>
                <a:ext cx="392386" cy="191827"/>
              </a:xfrm>
              <a:custGeom>
                <a:rect b="b" l="l" r="r" t="t"/>
                <a:pathLst>
                  <a:path extrusionOk="0" h="10501" w="21480">
                    <a:moveTo>
                      <a:pt x="21480" y="1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1590"/>
                    </a:lnTo>
                    <a:lnTo>
                      <a:pt x="37" y="7580"/>
                    </a:lnTo>
                    <a:lnTo>
                      <a:pt x="12422" y="10500"/>
                    </a:lnTo>
                    <a:lnTo>
                      <a:pt x="21480" y="5990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8"/>
              <p:cNvSpPr/>
              <p:nvPr/>
            </p:nvSpPr>
            <p:spPr>
              <a:xfrm>
                <a:off x="6553232" y="3969266"/>
                <a:ext cx="392386" cy="191827"/>
              </a:xfrm>
              <a:custGeom>
                <a:rect b="b" l="l" r="r" t="t"/>
                <a:pathLst>
                  <a:path extrusionOk="0" h="10501" w="21480">
                    <a:moveTo>
                      <a:pt x="21480" y="1"/>
                    </a:moveTo>
                    <a:lnTo>
                      <a:pt x="11720" y="4142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80" y="6027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8"/>
              <p:cNvSpPr/>
              <p:nvPr/>
            </p:nvSpPr>
            <p:spPr>
              <a:xfrm>
                <a:off x="6577528" y="3603222"/>
                <a:ext cx="359322" cy="78368"/>
              </a:xfrm>
              <a:custGeom>
                <a:rect b="b" l="l" r="r" t="t"/>
                <a:pathLst>
                  <a:path extrusionOk="0" fill="none" h="4290" w="19670">
                    <a:moveTo>
                      <a:pt x="1" y="1849"/>
                    </a:moveTo>
                    <a:lnTo>
                      <a:pt x="10612" y="4289"/>
                    </a:lnTo>
                    <a:lnTo>
                      <a:pt x="19669" y="1"/>
                    </a:lnTo>
                  </a:path>
                </a:pathLst>
              </a:custGeom>
              <a:noFill/>
              <a:ln cap="flat" cmpd="sng" w="277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8"/>
              <p:cNvSpPr/>
              <p:nvPr/>
            </p:nvSpPr>
            <p:spPr>
              <a:xfrm>
                <a:off x="6584287" y="3768013"/>
                <a:ext cx="358646" cy="78368"/>
              </a:xfrm>
              <a:custGeom>
                <a:rect b="b" l="l" r="r" t="t"/>
                <a:pathLst>
                  <a:path extrusionOk="0" fill="none" h="4290" w="19633">
                    <a:moveTo>
                      <a:pt x="1" y="1849"/>
                    </a:moveTo>
                    <a:lnTo>
                      <a:pt x="10574" y="4289"/>
                    </a:lnTo>
                    <a:lnTo>
                      <a:pt x="19632" y="1"/>
                    </a:lnTo>
                  </a:path>
                </a:pathLst>
              </a:custGeom>
              <a:noFill/>
              <a:ln cap="flat" cmpd="sng" w="277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8"/>
              <p:cNvSpPr/>
              <p:nvPr/>
            </p:nvSpPr>
            <p:spPr>
              <a:xfrm>
                <a:off x="6578204" y="3939563"/>
                <a:ext cx="359322" cy="78349"/>
              </a:xfrm>
              <a:custGeom>
                <a:rect b="b" l="l" r="r" t="t"/>
                <a:pathLst>
                  <a:path extrusionOk="0" fill="none" h="4289" w="19670">
                    <a:moveTo>
                      <a:pt x="1" y="1886"/>
                    </a:moveTo>
                    <a:lnTo>
                      <a:pt x="10575" y="4289"/>
                    </a:lnTo>
                    <a:lnTo>
                      <a:pt x="19669" y="0"/>
                    </a:lnTo>
                  </a:path>
                </a:pathLst>
              </a:custGeom>
              <a:noFill/>
              <a:ln cap="flat" cmpd="sng" w="277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8"/>
              <p:cNvSpPr/>
              <p:nvPr/>
            </p:nvSpPr>
            <p:spPr>
              <a:xfrm>
                <a:off x="6740967" y="3464097"/>
                <a:ext cx="56757" cy="48117"/>
              </a:xfrm>
              <a:custGeom>
                <a:rect b="b" l="l" r="r" t="t"/>
                <a:pathLst>
                  <a:path extrusionOk="0" h="2634" w="3107">
                    <a:moveTo>
                      <a:pt x="1775" y="1"/>
                    </a:moveTo>
                    <a:cubicBezTo>
                      <a:pt x="592" y="1"/>
                      <a:pt x="1" y="1406"/>
                      <a:pt x="851" y="2256"/>
                    </a:cubicBezTo>
                    <a:cubicBezTo>
                      <a:pt x="1112" y="2517"/>
                      <a:pt x="1437" y="2633"/>
                      <a:pt x="1759" y="2633"/>
                    </a:cubicBezTo>
                    <a:cubicBezTo>
                      <a:pt x="2441" y="2633"/>
                      <a:pt x="3106" y="2110"/>
                      <a:pt x="3106" y="1332"/>
                    </a:cubicBezTo>
                    <a:cubicBezTo>
                      <a:pt x="3106" y="592"/>
                      <a:pt x="2515" y="1"/>
                      <a:pt x="1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8"/>
              <p:cNvSpPr/>
              <p:nvPr/>
            </p:nvSpPr>
            <p:spPr>
              <a:xfrm>
                <a:off x="6696395" y="3472208"/>
                <a:ext cx="24332" cy="20752"/>
              </a:xfrm>
              <a:custGeom>
                <a:rect b="b" l="l" r="r" t="t"/>
                <a:pathLst>
                  <a:path extrusionOk="0" h="1136" w="1332">
                    <a:moveTo>
                      <a:pt x="740" y="1"/>
                    </a:moveTo>
                    <a:cubicBezTo>
                      <a:pt x="223" y="1"/>
                      <a:pt x="1" y="592"/>
                      <a:pt x="334" y="962"/>
                    </a:cubicBezTo>
                    <a:cubicBezTo>
                      <a:pt x="454" y="1082"/>
                      <a:pt x="601" y="1136"/>
                      <a:pt x="746" y="1136"/>
                    </a:cubicBezTo>
                    <a:cubicBezTo>
                      <a:pt x="1046" y="1136"/>
                      <a:pt x="1332" y="904"/>
                      <a:pt x="1332" y="555"/>
                    </a:cubicBezTo>
                    <a:cubicBezTo>
                      <a:pt x="1295" y="259"/>
                      <a:pt x="1073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8"/>
              <p:cNvSpPr/>
              <p:nvPr/>
            </p:nvSpPr>
            <p:spPr>
              <a:xfrm>
                <a:off x="6813234" y="3462745"/>
                <a:ext cx="22305" cy="19163"/>
              </a:xfrm>
              <a:custGeom>
                <a:rect b="b" l="l" r="r" t="t"/>
                <a:pathLst>
                  <a:path extrusionOk="0" h="1049" w="1221">
                    <a:moveTo>
                      <a:pt x="703" y="1"/>
                    </a:moveTo>
                    <a:cubicBezTo>
                      <a:pt x="223" y="1"/>
                      <a:pt x="1" y="592"/>
                      <a:pt x="333" y="888"/>
                    </a:cubicBezTo>
                    <a:cubicBezTo>
                      <a:pt x="444" y="999"/>
                      <a:pt x="580" y="1048"/>
                      <a:pt x="711" y="1048"/>
                    </a:cubicBezTo>
                    <a:cubicBezTo>
                      <a:pt x="974" y="1048"/>
                      <a:pt x="1221" y="851"/>
                      <a:pt x="1221" y="555"/>
                    </a:cubicBezTo>
                    <a:cubicBezTo>
                      <a:pt x="1221" y="260"/>
                      <a:pt x="999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8"/>
              <p:cNvSpPr/>
              <p:nvPr/>
            </p:nvSpPr>
            <p:spPr>
              <a:xfrm>
                <a:off x="6046035" y="3027138"/>
                <a:ext cx="91191" cy="1172445"/>
              </a:xfrm>
              <a:custGeom>
                <a:rect b="b" l="l" r="r" t="t"/>
                <a:pathLst>
                  <a:path extrusionOk="0" h="64182" w="4992">
                    <a:moveTo>
                      <a:pt x="370" y="1"/>
                    </a:moveTo>
                    <a:lnTo>
                      <a:pt x="0" y="61631"/>
                    </a:lnTo>
                    <a:cubicBezTo>
                      <a:pt x="0" y="61631"/>
                      <a:pt x="0" y="64182"/>
                      <a:pt x="2329" y="64182"/>
                    </a:cubicBezTo>
                    <a:cubicBezTo>
                      <a:pt x="3845" y="64182"/>
                      <a:pt x="4621" y="62296"/>
                      <a:pt x="4621" y="62296"/>
                    </a:cubicBezTo>
                    <a:lnTo>
                      <a:pt x="4991" y="170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8"/>
              <p:cNvSpPr/>
              <p:nvPr/>
            </p:nvSpPr>
            <p:spPr>
              <a:xfrm>
                <a:off x="6591722" y="3228409"/>
                <a:ext cx="91191" cy="1172445"/>
              </a:xfrm>
              <a:custGeom>
                <a:rect b="b" l="l" r="r" t="t"/>
                <a:pathLst>
                  <a:path extrusionOk="0" h="64182" w="4992">
                    <a:moveTo>
                      <a:pt x="370" y="0"/>
                    </a:moveTo>
                    <a:lnTo>
                      <a:pt x="0" y="61630"/>
                    </a:lnTo>
                    <a:cubicBezTo>
                      <a:pt x="0" y="61630"/>
                      <a:pt x="0" y="64181"/>
                      <a:pt x="2329" y="64181"/>
                    </a:cubicBezTo>
                    <a:cubicBezTo>
                      <a:pt x="3845" y="64181"/>
                      <a:pt x="4622" y="62296"/>
                      <a:pt x="4622" y="62296"/>
                    </a:cubicBezTo>
                    <a:lnTo>
                      <a:pt x="4991" y="1701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8"/>
              <p:cNvSpPr/>
              <p:nvPr/>
            </p:nvSpPr>
            <p:spPr>
              <a:xfrm>
                <a:off x="7842479" y="2709722"/>
                <a:ext cx="85802" cy="1131270"/>
              </a:xfrm>
              <a:custGeom>
                <a:rect b="b" l="l" r="r" t="t"/>
                <a:pathLst>
                  <a:path extrusionOk="0" h="61928" w="4697">
                    <a:moveTo>
                      <a:pt x="371" y="1"/>
                    </a:moveTo>
                    <a:lnTo>
                      <a:pt x="38" y="59486"/>
                    </a:lnTo>
                    <a:cubicBezTo>
                      <a:pt x="38" y="59486"/>
                      <a:pt x="1" y="61927"/>
                      <a:pt x="2182" y="61927"/>
                    </a:cubicBezTo>
                    <a:cubicBezTo>
                      <a:pt x="2196" y="61927"/>
                      <a:pt x="2211" y="61927"/>
                      <a:pt x="2225" y="61927"/>
                    </a:cubicBezTo>
                    <a:cubicBezTo>
                      <a:pt x="3639" y="61927"/>
                      <a:pt x="4363" y="60115"/>
                      <a:pt x="4363" y="60115"/>
                    </a:cubicBezTo>
                    <a:lnTo>
                      <a:pt x="4696" y="162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8"/>
              <p:cNvSpPr/>
              <p:nvPr/>
            </p:nvSpPr>
            <p:spPr>
              <a:xfrm>
                <a:off x="6007527" y="2709722"/>
                <a:ext cx="2563022" cy="506540"/>
              </a:xfrm>
              <a:custGeom>
                <a:rect b="b" l="l" r="r" t="t"/>
                <a:pathLst>
                  <a:path extrusionOk="0" h="27729" w="140305">
                    <a:moveTo>
                      <a:pt x="102335" y="1"/>
                    </a:moveTo>
                    <a:lnTo>
                      <a:pt x="1" y="14937"/>
                    </a:lnTo>
                    <a:lnTo>
                      <a:pt x="34679" y="27729"/>
                    </a:lnTo>
                    <a:lnTo>
                      <a:pt x="140304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8"/>
              <p:cNvSpPr/>
              <p:nvPr/>
            </p:nvSpPr>
            <p:spPr>
              <a:xfrm>
                <a:off x="6006176" y="2982565"/>
                <a:ext cx="634869" cy="330276"/>
              </a:xfrm>
              <a:custGeom>
                <a:rect b="b" l="l" r="r" t="t"/>
                <a:pathLst>
                  <a:path extrusionOk="0" h="18080" w="34754">
                    <a:moveTo>
                      <a:pt x="75" y="1"/>
                    </a:moveTo>
                    <a:lnTo>
                      <a:pt x="1" y="3328"/>
                    </a:lnTo>
                    <a:lnTo>
                      <a:pt x="34642" y="18079"/>
                    </a:lnTo>
                    <a:lnTo>
                      <a:pt x="34753" y="1279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8"/>
              <p:cNvSpPr/>
              <p:nvPr/>
            </p:nvSpPr>
            <p:spPr>
              <a:xfrm>
                <a:off x="6638998" y="2821154"/>
                <a:ext cx="1931551" cy="491688"/>
              </a:xfrm>
              <a:custGeom>
                <a:rect b="b" l="l" r="r" t="t"/>
                <a:pathLst>
                  <a:path extrusionOk="0" h="26916" w="105737">
                    <a:moveTo>
                      <a:pt x="105736" y="1"/>
                    </a:moveTo>
                    <a:lnTo>
                      <a:pt x="111" y="21629"/>
                    </a:lnTo>
                    <a:lnTo>
                      <a:pt x="0" y="26915"/>
                    </a:lnTo>
                    <a:lnTo>
                      <a:pt x="105699" y="3883"/>
                    </a:lnTo>
                    <a:lnTo>
                      <a:pt x="105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8"/>
              <p:cNvSpPr/>
              <p:nvPr/>
            </p:nvSpPr>
            <p:spPr>
              <a:xfrm>
                <a:off x="6007527" y="2982565"/>
                <a:ext cx="633517" cy="269500"/>
              </a:xfrm>
              <a:custGeom>
                <a:rect b="b" l="l" r="r" t="t"/>
                <a:pathLst>
                  <a:path extrusionOk="0" h="14753" w="34680">
                    <a:moveTo>
                      <a:pt x="1" y="1"/>
                    </a:moveTo>
                    <a:lnTo>
                      <a:pt x="1" y="851"/>
                    </a:lnTo>
                    <a:lnTo>
                      <a:pt x="34642" y="14752"/>
                    </a:lnTo>
                    <a:lnTo>
                      <a:pt x="34679" y="127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8"/>
              <p:cNvSpPr/>
              <p:nvPr/>
            </p:nvSpPr>
            <p:spPr>
              <a:xfrm>
                <a:off x="6640350" y="2821154"/>
                <a:ext cx="1930199" cy="430912"/>
              </a:xfrm>
              <a:custGeom>
                <a:rect b="b" l="l" r="r" t="t"/>
                <a:pathLst>
                  <a:path extrusionOk="0" h="23589" w="105663">
                    <a:moveTo>
                      <a:pt x="105662" y="1"/>
                    </a:moveTo>
                    <a:lnTo>
                      <a:pt x="37" y="21629"/>
                    </a:lnTo>
                    <a:lnTo>
                      <a:pt x="0" y="23588"/>
                    </a:lnTo>
                    <a:lnTo>
                      <a:pt x="105662" y="925"/>
                    </a:lnTo>
                    <a:lnTo>
                      <a:pt x="1056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8"/>
              <p:cNvSpPr/>
              <p:nvPr/>
            </p:nvSpPr>
            <p:spPr>
              <a:xfrm>
                <a:off x="6007527" y="2709722"/>
                <a:ext cx="2563697" cy="428190"/>
              </a:xfrm>
              <a:custGeom>
                <a:rect b="b" l="l" r="r" t="t"/>
                <a:pathLst>
                  <a:path extrusionOk="0" h="23440" w="140342">
                    <a:moveTo>
                      <a:pt x="102335" y="1"/>
                    </a:moveTo>
                    <a:lnTo>
                      <a:pt x="1" y="14937"/>
                    </a:lnTo>
                    <a:lnTo>
                      <a:pt x="23107" y="23440"/>
                    </a:lnTo>
                    <a:cubicBezTo>
                      <a:pt x="22959" y="23329"/>
                      <a:pt x="22812" y="23144"/>
                      <a:pt x="22701" y="22996"/>
                    </a:cubicBezTo>
                    <a:cubicBezTo>
                      <a:pt x="20224" y="19743"/>
                      <a:pt x="24143" y="17303"/>
                      <a:pt x="26878" y="16416"/>
                    </a:cubicBezTo>
                    <a:cubicBezTo>
                      <a:pt x="28764" y="15824"/>
                      <a:pt x="30686" y="15491"/>
                      <a:pt x="32609" y="15085"/>
                    </a:cubicBezTo>
                    <a:cubicBezTo>
                      <a:pt x="35862" y="14382"/>
                      <a:pt x="39153" y="13791"/>
                      <a:pt x="42443" y="13310"/>
                    </a:cubicBezTo>
                    <a:cubicBezTo>
                      <a:pt x="49726" y="12238"/>
                      <a:pt x="57083" y="11572"/>
                      <a:pt x="64367" y="10463"/>
                    </a:cubicBezTo>
                    <a:cubicBezTo>
                      <a:pt x="78933" y="8319"/>
                      <a:pt x="93056" y="3328"/>
                      <a:pt x="107918" y="3291"/>
                    </a:cubicBezTo>
                    <a:cubicBezTo>
                      <a:pt x="113981" y="3291"/>
                      <a:pt x="120007" y="4585"/>
                      <a:pt x="125516" y="7099"/>
                    </a:cubicBezTo>
                    <a:cubicBezTo>
                      <a:pt x="126514" y="7543"/>
                      <a:pt x="127512" y="8023"/>
                      <a:pt x="128511" y="8541"/>
                    </a:cubicBezTo>
                    <a:lnTo>
                      <a:pt x="140341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8"/>
              <p:cNvSpPr/>
              <p:nvPr/>
            </p:nvSpPr>
            <p:spPr>
              <a:xfrm>
                <a:off x="6582259" y="2738091"/>
                <a:ext cx="736838" cy="237076"/>
              </a:xfrm>
              <a:custGeom>
                <a:rect b="b" l="l" r="r" t="t"/>
                <a:pathLst>
                  <a:path extrusionOk="0" h="12978" w="40336">
                    <a:moveTo>
                      <a:pt x="31315" y="0"/>
                    </a:moveTo>
                    <a:lnTo>
                      <a:pt x="38" y="4363"/>
                    </a:lnTo>
                    <a:lnTo>
                      <a:pt x="1" y="12977"/>
                    </a:lnTo>
                    <a:lnTo>
                      <a:pt x="40336" y="6396"/>
                    </a:lnTo>
                    <a:lnTo>
                      <a:pt x="313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8"/>
              <p:cNvSpPr/>
              <p:nvPr/>
            </p:nvSpPr>
            <p:spPr>
              <a:xfrm>
                <a:off x="6582259" y="2940020"/>
                <a:ext cx="532881" cy="210734"/>
              </a:xfrm>
              <a:custGeom>
                <a:rect b="b" l="l" r="r" t="t"/>
                <a:pathLst>
                  <a:path extrusionOk="0" h="11536" w="29171">
                    <a:moveTo>
                      <a:pt x="11757" y="1"/>
                    </a:moveTo>
                    <a:lnTo>
                      <a:pt x="1" y="1664"/>
                    </a:lnTo>
                    <a:lnTo>
                      <a:pt x="14308" y="11535"/>
                    </a:lnTo>
                    <a:lnTo>
                      <a:pt x="29171" y="8430"/>
                    </a:lnTo>
                    <a:lnTo>
                      <a:pt x="11757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8"/>
              <p:cNvSpPr/>
              <p:nvPr/>
            </p:nvSpPr>
            <p:spPr>
              <a:xfrm>
                <a:off x="6575519" y="2667853"/>
                <a:ext cx="1391253" cy="482901"/>
              </a:xfrm>
              <a:custGeom>
                <a:rect b="b" l="l" r="r" t="t"/>
                <a:pathLst>
                  <a:path extrusionOk="0" h="26435" w="76160">
                    <a:moveTo>
                      <a:pt x="59560" y="0"/>
                    </a:moveTo>
                    <a:lnTo>
                      <a:pt x="407" y="7727"/>
                    </a:lnTo>
                    <a:lnTo>
                      <a:pt x="0" y="9391"/>
                    </a:lnTo>
                    <a:lnTo>
                      <a:pt x="14677" y="26434"/>
                    </a:lnTo>
                    <a:lnTo>
                      <a:pt x="76123" y="13680"/>
                    </a:lnTo>
                    <a:lnTo>
                      <a:pt x="76160" y="12275"/>
                    </a:lnTo>
                    <a:lnTo>
                      <a:pt x="59560" y="0"/>
                    </a:lnTo>
                    <a:close/>
                  </a:path>
                </a:pathLst>
              </a:custGeom>
              <a:solidFill>
                <a:srgbClr val="3FC1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8"/>
              <p:cNvSpPr/>
              <p:nvPr/>
            </p:nvSpPr>
            <p:spPr>
              <a:xfrm>
                <a:off x="6582935" y="2652326"/>
                <a:ext cx="1383836" cy="467356"/>
              </a:xfrm>
              <a:custGeom>
                <a:rect b="b" l="l" r="r" t="t"/>
                <a:pathLst>
                  <a:path extrusionOk="0" h="25584" w="75754">
                    <a:moveTo>
                      <a:pt x="59708" y="0"/>
                    </a:moveTo>
                    <a:lnTo>
                      <a:pt x="1" y="8577"/>
                    </a:lnTo>
                    <a:lnTo>
                      <a:pt x="14715" y="25584"/>
                    </a:lnTo>
                    <a:lnTo>
                      <a:pt x="75754" y="13125"/>
                    </a:lnTo>
                    <a:lnTo>
                      <a:pt x="59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8"/>
              <p:cNvSpPr/>
              <p:nvPr/>
            </p:nvSpPr>
            <p:spPr>
              <a:xfrm>
                <a:off x="6646415" y="2816423"/>
                <a:ext cx="415366" cy="264093"/>
              </a:xfrm>
              <a:custGeom>
                <a:rect b="b" l="l" r="r" t="t"/>
                <a:pathLst>
                  <a:path extrusionOk="0" fill="none" h="14457" w="22738">
                    <a:moveTo>
                      <a:pt x="1" y="1"/>
                    </a:moveTo>
                    <a:lnTo>
                      <a:pt x="11758" y="13865"/>
                    </a:lnTo>
                    <a:lnTo>
                      <a:pt x="15455" y="14456"/>
                    </a:lnTo>
                    <a:lnTo>
                      <a:pt x="22738" y="1312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8"/>
              <p:cNvSpPr/>
              <p:nvPr/>
            </p:nvSpPr>
            <p:spPr>
              <a:xfrm>
                <a:off x="6705181" y="2802247"/>
                <a:ext cx="15546" cy="49322"/>
              </a:xfrm>
              <a:custGeom>
                <a:rect b="b" l="l" r="r" t="t"/>
                <a:pathLst>
                  <a:path extrusionOk="0" fill="none" h="2700" w="851">
                    <a:moveTo>
                      <a:pt x="851" y="1"/>
                    </a:moveTo>
                    <a:lnTo>
                      <a:pt x="0" y="269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8"/>
              <p:cNvSpPr/>
              <p:nvPr/>
            </p:nvSpPr>
            <p:spPr>
              <a:xfrm>
                <a:off x="6722736" y="2807654"/>
                <a:ext cx="15546" cy="49322"/>
              </a:xfrm>
              <a:custGeom>
                <a:rect b="b" l="l" r="r" t="t"/>
                <a:pathLst>
                  <a:path extrusionOk="0" fill="none" h="2700" w="851">
                    <a:moveTo>
                      <a:pt x="851" y="0"/>
                    </a:moveTo>
                    <a:lnTo>
                      <a:pt x="1" y="269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8"/>
              <p:cNvSpPr/>
              <p:nvPr/>
            </p:nvSpPr>
            <p:spPr>
              <a:xfrm>
                <a:off x="7825600" y="2836024"/>
                <a:ext cx="16222" cy="49304"/>
              </a:xfrm>
              <a:custGeom>
                <a:rect b="b" l="l" r="r" t="t"/>
                <a:pathLst>
                  <a:path extrusionOk="0" fill="none" h="2699" w="888">
                    <a:moveTo>
                      <a:pt x="888" y="0"/>
                    </a:moveTo>
                    <a:lnTo>
                      <a:pt x="1" y="269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8"/>
              <p:cNvSpPr/>
              <p:nvPr/>
            </p:nvSpPr>
            <p:spPr>
              <a:xfrm>
                <a:off x="7843155" y="2840737"/>
                <a:ext cx="16240" cy="49322"/>
              </a:xfrm>
              <a:custGeom>
                <a:rect b="b" l="l" r="r" t="t"/>
                <a:pathLst>
                  <a:path extrusionOk="0" fill="none" h="2700" w="889">
                    <a:moveTo>
                      <a:pt x="888" y="1"/>
                    </a:moveTo>
                    <a:lnTo>
                      <a:pt x="1" y="270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8"/>
              <p:cNvSpPr/>
              <p:nvPr/>
            </p:nvSpPr>
            <p:spPr>
              <a:xfrm>
                <a:off x="7598681" y="2673260"/>
                <a:ext cx="295824" cy="184392"/>
              </a:xfrm>
              <a:custGeom>
                <a:rect b="b" l="l" r="r" t="t"/>
                <a:pathLst>
                  <a:path extrusionOk="0" fill="none" h="10094" w="16194">
                    <a:moveTo>
                      <a:pt x="1" y="444"/>
                    </a:moveTo>
                    <a:lnTo>
                      <a:pt x="2404" y="0"/>
                    </a:lnTo>
                    <a:lnTo>
                      <a:pt x="4511" y="592"/>
                    </a:lnTo>
                    <a:lnTo>
                      <a:pt x="16194" y="1009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8"/>
              <p:cNvSpPr/>
              <p:nvPr/>
            </p:nvSpPr>
            <p:spPr>
              <a:xfrm>
                <a:off x="7480491" y="2675288"/>
                <a:ext cx="148606" cy="76998"/>
              </a:xfrm>
              <a:custGeom>
                <a:rect b="b" l="l" r="r" t="t"/>
                <a:pathLst>
                  <a:path extrusionOk="0" fill="none" h="4215" w="8135">
                    <a:moveTo>
                      <a:pt x="925" y="0"/>
                    </a:moveTo>
                    <a:cubicBezTo>
                      <a:pt x="629" y="629"/>
                      <a:pt x="1" y="1220"/>
                      <a:pt x="1295" y="1553"/>
                    </a:cubicBezTo>
                    <a:cubicBezTo>
                      <a:pt x="2219" y="1775"/>
                      <a:pt x="3402" y="1553"/>
                      <a:pt x="4400" y="1553"/>
                    </a:cubicBezTo>
                    <a:cubicBezTo>
                      <a:pt x="5472" y="1516"/>
                      <a:pt x="5953" y="1812"/>
                      <a:pt x="6249" y="2477"/>
                    </a:cubicBezTo>
                    <a:cubicBezTo>
                      <a:pt x="6508" y="3032"/>
                      <a:pt x="6803" y="4215"/>
                      <a:pt x="8134" y="4030"/>
                    </a:cubicBez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8"/>
              <p:cNvSpPr/>
              <p:nvPr/>
            </p:nvSpPr>
            <p:spPr>
              <a:xfrm>
                <a:off x="7576395" y="2734237"/>
                <a:ext cx="197892" cy="131983"/>
              </a:xfrm>
              <a:custGeom>
                <a:rect b="b" l="l" r="r" t="t"/>
                <a:pathLst>
                  <a:path extrusionOk="0" h="7225" w="10833">
                    <a:moveTo>
                      <a:pt x="4689" y="1"/>
                    </a:moveTo>
                    <a:cubicBezTo>
                      <a:pt x="3957" y="1"/>
                      <a:pt x="3291" y="272"/>
                      <a:pt x="2108" y="803"/>
                    </a:cubicBezTo>
                    <a:cubicBezTo>
                      <a:pt x="1" y="1764"/>
                      <a:pt x="814" y="3724"/>
                      <a:pt x="1442" y="4352"/>
                    </a:cubicBezTo>
                    <a:cubicBezTo>
                      <a:pt x="1602" y="4497"/>
                      <a:pt x="1636" y="4528"/>
                      <a:pt x="1686" y="4528"/>
                    </a:cubicBezTo>
                    <a:cubicBezTo>
                      <a:pt x="1724" y="4528"/>
                      <a:pt x="1770" y="4511"/>
                      <a:pt x="1886" y="4511"/>
                    </a:cubicBezTo>
                    <a:cubicBezTo>
                      <a:pt x="2008" y="4511"/>
                      <a:pt x="2206" y="4530"/>
                      <a:pt x="2551" y="4611"/>
                    </a:cubicBezTo>
                    <a:cubicBezTo>
                      <a:pt x="3661" y="4833"/>
                      <a:pt x="3845" y="5239"/>
                      <a:pt x="4622" y="6275"/>
                    </a:cubicBezTo>
                    <a:cubicBezTo>
                      <a:pt x="5091" y="6878"/>
                      <a:pt x="6047" y="7225"/>
                      <a:pt x="7114" y="7225"/>
                    </a:cubicBezTo>
                    <a:cubicBezTo>
                      <a:pt x="7812" y="7225"/>
                      <a:pt x="8556" y="7077"/>
                      <a:pt x="9243" y="6755"/>
                    </a:cubicBezTo>
                    <a:cubicBezTo>
                      <a:pt x="10500" y="6164"/>
                      <a:pt x="10833" y="4944"/>
                      <a:pt x="10833" y="3945"/>
                    </a:cubicBezTo>
                    <a:cubicBezTo>
                      <a:pt x="10796" y="2910"/>
                      <a:pt x="9428" y="1505"/>
                      <a:pt x="6914" y="544"/>
                    </a:cubicBezTo>
                    <a:cubicBezTo>
                      <a:pt x="5920" y="180"/>
                      <a:pt x="5283" y="1"/>
                      <a:pt x="4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8"/>
              <p:cNvSpPr/>
              <p:nvPr/>
            </p:nvSpPr>
            <p:spPr>
              <a:xfrm>
                <a:off x="7614209" y="2736941"/>
                <a:ext cx="107413" cy="62694"/>
              </a:xfrm>
              <a:custGeom>
                <a:rect b="b" l="l" r="r" t="t"/>
                <a:pathLst>
                  <a:path extrusionOk="0" h="3432" w="5880">
                    <a:moveTo>
                      <a:pt x="1496" y="1"/>
                    </a:moveTo>
                    <a:cubicBezTo>
                      <a:pt x="1254" y="1"/>
                      <a:pt x="1008" y="59"/>
                      <a:pt x="777" y="174"/>
                    </a:cubicBezTo>
                    <a:cubicBezTo>
                      <a:pt x="629" y="211"/>
                      <a:pt x="1" y="544"/>
                      <a:pt x="38" y="618"/>
                    </a:cubicBezTo>
                    <a:cubicBezTo>
                      <a:pt x="518" y="1394"/>
                      <a:pt x="3254" y="3021"/>
                      <a:pt x="3254" y="3021"/>
                    </a:cubicBezTo>
                    <a:cubicBezTo>
                      <a:pt x="3654" y="3305"/>
                      <a:pt x="4095" y="3431"/>
                      <a:pt x="4499" y="3431"/>
                    </a:cubicBezTo>
                    <a:cubicBezTo>
                      <a:pt x="5253" y="3431"/>
                      <a:pt x="5879" y="2992"/>
                      <a:pt x="5879" y="2319"/>
                    </a:cubicBezTo>
                    <a:cubicBezTo>
                      <a:pt x="5879" y="1334"/>
                      <a:pt x="2429" y="63"/>
                      <a:pt x="1942" y="63"/>
                    </a:cubicBezTo>
                    <a:cubicBezTo>
                      <a:pt x="1935" y="63"/>
                      <a:pt x="1929" y="63"/>
                      <a:pt x="1923" y="63"/>
                    </a:cubicBezTo>
                    <a:cubicBezTo>
                      <a:pt x="1785" y="22"/>
                      <a:pt x="1641" y="1"/>
                      <a:pt x="1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8"/>
              <p:cNvSpPr/>
              <p:nvPr/>
            </p:nvSpPr>
            <p:spPr>
              <a:xfrm>
                <a:off x="7591922" y="2772197"/>
                <a:ext cx="181013" cy="97603"/>
              </a:xfrm>
              <a:custGeom>
                <a:rect b="b" l="l" r="r" t="t"/>
                <a:pathLst>
                  <a:path extrusionOk="0" h="5343" w="9909">
                    <a:moveTo>
                      <a:pt x="812" y="1"/>
                    </a:moveTo>
                    <a:cubicBezTo>
                      <a:pt x="641" y="1"/>
                      <a:pt x="488" y="69"/>
                      <a:pt x="371" y="241"/>
                    </a:cubicBezTo>
                    <a:cubicBezTo>
                      <a:pt x="1" y="943"/>
                      <a:pt x="112" y="1793"/>
                      <a:pt x="666" y="2385"/>
                    </a:cubicBezTo>
                    <a:cubicBezTo>
                      <a:pt x="999" y="2718"/>
                      <a:pt x="1997" y="3013"/>
                      <a:pt x="2441" y="3272"/>
                    </a:cubicBezTo>
                    <a:cubicBezTo>
                      <a:pt x="3069" y="3605"/>
                      <a:pt x="3402" y="4307"/>
                      <a:pt x="4031" y="4714"/>
                    </a:cubicBezTo>
                    <a:cubicBezTo>
                      <a:pt x="4696" y="5121"/>
                      <a:pt x="5436" y="5306"/>
                      <a:pt x="6212" y="5343"/>
                    </a:cubicBezTo>
                    <a:cubicBezTo>
                      <a:pt x="7136" y="5343"/>
                      <a:pt x="9613" y="4751"/>
                      <a:pt x="9909" y="2755"/>
                    </a:cubicBezTo>
                    <a:lnTo>
                      <a:pt x="9909" y="2755"/>
                    </a:lnTo>
                    <a:cubicBezTo>
                      <a:pt x="9027" y="3931"/>
                      <a:pt x="8116" y="4327"/>
                      <a:pt x="7253" y="4327"/>
                    </a:cubicBezTo>
                    <a:cubicBezTo>
                      <a:pt x="7139" y="4327"/>
                      <a:pt x="7026" y="4320"/>
                      <a:pt x="6914" y="4307"/>
                    </a:cubicBezTo>
                    <a:cubicBezTo>
                      <a:pt x="4881" y="4123"/>
                      <a:pt x="3772" y="1978"/>
                      <a:pt x="2330" y="869"/>
                    </a:cubicBezTo>
                    <a:cubicBezTo>
                      <a:pt x="2023" y="646"/>
                      <a:pt x="1336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8"/>
              <p:cNvSpPr/>
              <p:nvPr/>
            </p:nvSpPr>
            <p:spPr>
              <a:xfrm>
                <a:off x="7635143" y="2741380"/>
                <a:ext cx="39878" cy="20624"/>
              </a:xfrm>
              <a:custGeom>
                <a:rect b="b" l="l" r="r" t="t"/>
                <a:pathLst>
                  <a:path extrusionOk="0" h="1129" w="2183">
                    <a:moveTo>
                      <a:pt x="453" y="0"/>
                    </a:moveTo>
                    <a:cubicBezTo>
                      <a:pt x="229" y="0"/>
                      <a:pt x="68" y="172"/>
                      <a:pt x="1" y="375"/>
                    </a:cubicBezTo>
                    <a:cubicBezTo>
                      <a:pt x="519" y="671"/>
                      <a:pt x="999" y="929"/>
                      <a:pt x="1554" y="1114"/>
                    </a:cubicBezTo>
                    <a:cubicBezTo>
                      <a:pt x="1652" y="1114"/>
                      <a:pt x="1729" y="1129"/>
                      <a:pt x="1797" y="1129"/>
                    </a:cubicBezTo>
                    <a:cubicBezTo>
                      <a:pt x="1881" y="1129"/>
                      <a:pt x="1952" y="1106"/>
                      <a:pt x="2034" y="1003"/>
                    </a:cubicBezTo>
                    <a:cubicBezTo>
                      <a:pt x="2182" y="856"/>
                      <a:pt x="2034" y="671"/>
                      <a:pt x="1739" y="449"/>
                    </a:cubicBezTo>
                    <a:cubicBezTo>
                      <a:pt x="1406" y="190"/>
                      <a:pt x="962" y="5"/>
                      <a:pt x="519" y="5"/>
                    </a:cubicBezTo>
                    <a:cubicBezTo>
                      <a:pt x="496" y="2"/>
                      <a:pt x="474" y="0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8"/>
              <p:cNvSpPr/>
              <p:nvPr/>
            </p:nvSpPr>
            <p:spPr>
              <a:xfrm>
                <a:off x="7385262" y="2794136"/>
                <a:ext cx="54729" cy="29739"/>
              </a:xfrm>
              <a:custGeom>
                <a:rect b="b" l="l" r="r" t="t"/>
                <a:pathLst>
                  <a:path extrusionOk="0" h="1628" w="2996">
                    <a:moveTo>
                      <a:pt x="1812" y="1"/>
                    </a:moveTo>
                    <a:lnTo>
                      <a:pt x="1" y="297"/>
                    </a:lnTo>
                    <a:lnTo>
                      <a:pt x="1221" y="1628"/>
                    </a:lnTo>
                    <a:lnTo>
                      <a:pt x="2995" y="1295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8"/>
              <p:cNvSpPr/>
              <p:nvPr/>
            </p:nvSpPr>
            <p:spPr>
              <a:xfrm>
                <a:off x="7364328" y="2770498"/>
                <a:ext cx="48646" cy="22981"/>
              </a:xfrm>
              <a:custGeom>
                <a:rect b="b" l="l" r="r" t="t"/>
                <a:pathLst>
                  <a:path extrusionOk="0" h="1258" w="2663">
                    <a:moveTo>
                      <a:pt x="1812" y="1"/>
                    </a:moveTo>
                    <a:lnTo>
                      <a:pt x="1" y="297"/>
                    </a:lnTo>
                    <a:lnTo>
                      <a:pt x="851" y="1258"/>
                    </a:lnTo>
                    <a:lnTo>
                      <a:pt x="2663" y="962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8"/>
              <p:cNvSpPr/>
              <p:nvPr/>
            </p:nvSpPr>
            <p:spPr>
              <a:xfrm>
                <a:off x="7118502" y="2811034"/>
                <a:ext cx="46619" cy="24332"/>
              </a:xfrm>
              <a:custGeom>
                <a:rect b="b" l="l" r="r" t="t"/>
                <a:pathLst>
                  <a:path extrusionOk="0" h="1332" w="2552">
                    <a:moveTo>
                      <a:pt x="1590" y="0"/>
                    </a:moveTo>
                    <a:lnTo>
                      <a:pt x="0" y="222"/>
                    </a:lnTo>
                    <a:lnTo>
                      <a:pt x="999" y="1331"/>
                    </a:lnTo>
                    <a:lnTo>
                      <a:pt x="2551" y="1072"/>
                    </a:lnTo>
                    <a:lnTo>
                      <a:pt x="1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8"/>
              <p:cNvSpPr/>
              <p:nvPr/>
            </p:nvSpPr>
            <p:spPr>
              <a:xfrm>
                <a:off x="7425122" y="2787395"/>
                <a:ext cx="52683" cy="29045"/>
              </a:xfrm>
              <a:custGeom>
                <a:rect b="b" l="l" r="r" t="t"/>
                <a:pathLst>
                  <a:path extrusionOk="0" h="1590" w="2884">
                    <a:moveTo>
                      <a:pt x="1738" y="0"/>
                    </a:moveTo>
                    <a:lnTo>
                      <a:pt x="0" y="296"/>
                    </a:lnTo>
                    <a:lnTo>
                      <a:pt x="1183" y="1590"/>
                    </a:lnTo>
                    <a:lnTo>
                      <a:pt x="2884" y="1257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8"/>
              <p:cNvSpPr/>
              <p:nvPr/>
            </p:nvSpPr>
            <p:spPr>
              <a:xfrm>
                <a:off x="7404169" y="2764433"/>
                <a:ext cx="47295" cy="22305"/>
              </a:xfrm>
              <a:custGeom>
                <a:rect b="b" l="l" r="r" t="t"/>
                <a:pathLst>
                  <a:path extrusionOk="0" h="1221" w="2589">
                    <a:moveTo>
                      <a:pt x="1739" y="0"/>
                    </a:moveTo>
                    <a:lnTo>
                      <a:pt x="1" y="296"/>
                    </a:lnTo>
                    <a:lnTo>
                      <a:pt x="851" y="1220"/>
                    </a:lnTo>
                    <a:lnTo>
                      <a:pt x="2589" y="92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8"/>
              <p:cNvSpPr/>
              <p:nvPr/>
            </p:nvSpPr>
            <p:spPr>
              <a:xfrm>
                <a:off x="7290710" y="2783340"/>
                <a:ext cx="45267" cy="22981"/>
              </a:xfrm>
              <a:custGeom>
                <a:rect b="b" l="l" r="r" t="t"/>
                <a:pathLst>
                  <a:path extrusionOk="0" h="1258" w="2478">
                    <a:moveTo>
                      <a:pt x="1591" y="0"/>
                    </a:moveTo>
                    <a:lnTo>
                      <a:pt x="1" y="222"/>
                    </a:lnTo>
                    <a:lnTo>
                      <a:pt x="925" y="1257"/>
                    </a:lnTo>
                    <a:lnTo>
                      <a:pt x="2478" y="962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8"/>
              <p:cNvSpPr/>
              <p:nvPr/>
            </p:nvSpPr>
            <p:spPr>
              <a:xfrm>
                <a:off x="7153612" y="2803599"/>
                <a:ext cx="54729" cy="25684"/>
              </a:xfrm>
              <a:custGeom>
                <a:rect b="b" l="l" r="r" t="t"/>
                <a:pathLst>
                  <a:path extrusionOk="0" h="1406" w="2996">
                    <a:moveTo>
                      <a:pt x="2034" y="0"/>
                    </a:moveTo>
                    <a:lnTo>
                      <a:pt x="1" y="333"/>
                    </a:lnTo>
                    <a:lnTo>
                      <a:pt x="999" y="1405"/>
                    </a:lnTo>
                    <a:lnTo>
                      <a:pt x="2996" y="1073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8"/>
              <p:cNvSpPr/>
              <p:nvPr/>
            </p:nvSpPr>
            <p:spPr>
              <a:xfrm>
                <a:off x="7197509" y="2795488"/>
                <a:ext cx="62164" cy="26360"/>
              </a:xfrm>
              <a:custGeom>
                <a:rect b="b" l="l" r="r" t="t"/>
                <a:pathLst>
                  <a:path extrusionOk="0" h="1443" w="3403">
                    <a:moveTo>
                      <a:pt x="2478" y="1"/>
                    </a:moveTo>
                    <a:lnTo>
                      <a:pt x="1" y="408"/>
                    </a:lnTo>
                    <a:lnTo>
                      <a:pt x="962" y="1443"/>
                    </a:lnTo>
                    <a:lnTo>
                      <a:pt x="3402" y="103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8"/>
              <p:cNvSpPr/>
              <p:nvPr/>
            </p:nvSpPr>
            <p:spPr>
              <a:xfrm>
                <a:off x="7249516" y="2788747"/>
                <a:ext cx="51350" cy="24332"/>
              </a:xfrm>
              <a:custGeom>
                <a:rect b="b" l="l" r="r" t="t"/>
                <a:pathLst>
                  <a:path extrusionOk="0" h="1332" w="2811">
                    <a:moveTo>
                      <a:pt x="1886" y="0"/>
                    </a:moveTo>
                    <a:lnTo>
                      <a:pt x="1" y="296"/>
                    </a:lnTo>
                    <a:lnTo>
                      <a:pt x="925" y="1331"/>
                    </a:lnTo>
                    <a:lnTo>
                      <a:pt x="2810" y="99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8"/>
              <p:cNvSpPr/>
              <p:nvPr/>
            </p:nvSpPr>
            <p:spPr>
              <a:xfrm>
                <a:off x="7326514" y="2777257"/>
                <a:ext cx="46619" cy="22981"/>
              </a:xfrm>
              <a:custGeom>
                <a:rect b="b" l="l" r="r" t="t"/>
                <a:pathLst>
                  <a:path extrusionOk="0" h="1258" w="2552">
                    <a:moveTo>
                      <a:pt x="1701" y="1"/>
                    </a:moveTo>
                    <a:lnTo>
                      <a:pt x="0" y="259"/>
                    </a:lnTo>
                    <a:lnTo>
                      <a:pt x="888" y="1258"/>
                    </a:lnTo>
                    <a:lnTo>
                      <a:pt x="2551" y="96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8"/>
              <p:cNvSpPr/>
              <p:nvPr/>
            </p:nvSpPr>
            <p:spPr>
              <a:xfrm>
                <a:off x="7142816" y="2836699"/>
                <a:ext cx="53378" cy="33101"/>
              </a:xfrm>
              <a:custGeom>
                <a:rect b="b" l="l" r="r" t="t"/>
                <a:pathLst>
                  <a:path extrusionOk="0" h="1812" w="2922">
                    <a:moveTo>
                      <a:pt x="1553" y="0"/>
                    </a:moveTo>
                    <a:lnTo>
                      <a:pt x="0" y="296"/>
                    </a:lnTo>
                    <a:lnTo>
                      <a:pt x="1368" y="1812"/>
                    </a:lnTo>
                    <a:lnTo>
                      <a:pt x="2921" y="1516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8"/>
              <p:cNvSpPr/>
              <p:nvPr/>
            </p:nvSpPr>
            <p:spPr>
              <a:xfrm>
                <a:off x="7100271" y="2842764"/>
                <a:ext cx="61470" cy="34471"/>
              </a:xfrm>
              <a:custGeom>
                <a:rect b="b" l="l" r="r" t="t"/>
                <a:pathLst>
                  <a:path extrusionOk="0" h="1887" w="3365">
                    <a:moveTo>
                      <a:pt x="1997" y="1"/>
                    </a:moveTo>
                    <a:lnTo>
                      <a:pt x="0" y="371"/>
                    </a:lnTo>
                    <a:lnTo>
                      <a:pt x="1405" y="1886"/>
                    </a:lnTo>
                    <a:lnTo>
                      <a:pt x="3365" y="1517"/>
                    </a:lnTo>
                    <a:lnTo>
                      <a:pt x="19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8"/>
              <p:cNvSpPr/>
              <p:nvPr/>
            </p:nvSpPr>
            <p:spPr>
              <a:xfrm>
                <a:off x="7015163" y="2856958"/>
                <a:ext cx="67553" cy="36480"/>
              </a:xfrm>
              <a:custGeom>
                <a:rect b="b" l="l" r="r" t="t"/>
                <a:pathLst>
                  <a:path extrusionOk="0" h="1997" w="3698">
                    <a:moveTo>
                      <a:pt x="2256" y="0"/>
                    </a:moveTo>
                    <a:lnTo>
                      <a:pt x="1" y="407"/>
                    </a:lnTo>
                    <a:lnTo>
                      <a:pt x="1480" y="1997"/>
                    </a:lnTo>
                    <a:lnTo>
                      <a:pt x="3698" y="1590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8"/>
              <p:cNvSpPr/>
              <p:nvPr/>
            </p:nvSpPr>
            <p:spPr>
              <a:xfrm>
                <a:off x="7348124" y="2800895"/>
                <a:ext cx="52702" cy="29739"/>
              </a:xfrm>
              <a:custGeom>
                <a:rect b="b" l="l" r="r" t="t"/>
                <a:pathLst>
                  <a:path extrusionOk="0" h="1628" w="2885">
                    <a:moveTo>
                      <a:pt x="1701" y="1"/>
                    </a:moveTo>
                    <a:lnTo>
                      <a:pt x="0" y="296"/>
                    </a:lnTo>
                    <a:lnTo>
                      <a:pt x="1220" y="1627"/>
                    </a:lnTo>
                    <a:lnTo>
                      <a:pt x="2884" y="133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8"/>
              <p:cNvSpPr/>
              <p:nvPr/>
            </p:nvSpPr>
            <p:spPr>
              <a:xfrm>
                <a:off x="7063115" y="2850199"/>
                <a:ext cx="56757" cy="34453"/>
              </a:xfrm>
              <a:custGeom>
                <a:rect b="b" l="l" r="r" t="t"/>
                <a:pathLst>
                  <a:path extrusionOk="0" h="1886" w="3107">
                    <a:moveTo>
                      <a:pt x="1665" y="0"/>
                    </a:moveTo>
                    <a:lnTo>
                      <a:pt x="1" y="296"/>
                    </a:lnTo>
                    <a:lnTo>
                      <a:pt x="1406" y="1886"/>
                    </a:lnTo>
                    <a:lnTo>
                      <a:pt x="3106" y="1553"/>
                    </a:lnTo>
                    <a:lnTo>
                      <a:pt x="1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8"/>
              <p:cNvSpPr/>
              <p:nvPr/>
            </p:nvSpPr>
            <p:spPr>
              <a:xfrm>
                <a:off x="7312996" y="2806978"/>
                <a:ext cx="51350" cy="30415"/>
              </a:xfrm>
              <a:custGeom>
                <a:rect b="b" l="l" r="r" t="t"/>
                <a:pathLst>
                  <a:path extrusionOk="0" h="1665" w="2811">
                    <a:moveTo>
                      <a:pt x="1554" y="0"/>
                    </a:moveTo>
                    <a:lnTo>
                      <a:pt x="1" y="296"/>
                    </a:lnTo>
                    <a:lnTo>
                      <a:pt x="1258" y="1664"/>
                    </a:lnTo>
                    <a:lnTo>
                      <a:pt x="2811" y="1368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8"/>
              <p:cNvSpPr/>
              <p:nvPr/>
            </p:nvSpPr>
            <p:spPr>
              <a:xfrm>
                <a:off x="7271803" y="2813737"/>
                <a:ext cx="57433" cy="31073"/>
              </a:xfrm>
              <a:custGeom>
                <a:rect b="b" l="l" r="r" t="t"/>
                <a:pathLst>
                  <a:path extrusionOk="0" h="1701" w="3144">
                    <a:moveTo>
                      <a:pt x="1886" y="0"/>
                    </a:moveTo>
                    <a:lnTo>
                      <a:pt x="1" y="296"/>
                    </a:lnTo>
                    <a:lnTo>
                      <a:pt x="1295" y="1701"/>
                    </a:lnTo>
                    <a:lnTo>
                      <a:pt x="3143" y="136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8"/>
              <p:cNvSpPr/>
              <p:nvPr/>
            </p:nvSpPr>
            <p:spPr>
              <a:xfrm>
                <a:off x="7177250" y="2829265"/>
                <a:ext cx="61488" cy="33777"/>
              </a:xfrm>
              <a:custGeom>
                <a:rect b="b" l="l" r="r" t="t"/>
                <a:pathLst>
                  <a:path extrusionOk="0" h="1849" w="3366">
                    <a:moveTo>
                      <a:pt x="2034" y="0"/>
                    </a:moveTo>
                    <a:lnTo>
                      <a:pt x="1" y="370"/>
                    </a:lnTo>
                    <a:lnTo>
                      <a:pt x="1369" y="1849"/>
                    </a:lnTo>
                    <a:lnTo>
                      <a:pt x="3365" y="1479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8"/>
              <p:cNvSpPr/>
              <p:nvPr/>
            </p:nvSpPr>
            <p:spPr>
              <a:xfrm>
                <a:off x="7220471" y="2820478"/>
                <a:ext cx="68905" cy="34471"/>
              </a:xfrm>
              <a:custGeom>
                <a:rect b="b" l="l" r="r" t="t"/>
                <a:pathLst>
                  <a:path extrusionOk="0" h="1887" w="3772">
                    <a:moveTo>
                      <a:pt x="2478" y="1"/>
                    </a:moveTo>
                    <a:lnTo>
                      <a:pt x="1" y="444"/>
                    </a:lnTo>
                    <a:lnTo>
                      <a:pt x="1332" y="1886"/>
                    </a:lnTo>
                    <a:lnTo>
                      <a:pt x="3772" y="140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8"/>
              <p:cNvSpPr/>
              <p:nvPr/>
            </p:nvSpPr>
            <p:spPr>
              <a:xfrm>
                <a:off x="7415659" y="2826561"/>
                <a:ext cx="52702" cy="28388"/>
              </a:xfrm>
              <a:custGeom>
                <a:rect b="b" l="l" r="r" t="t"/>
                <a:pathLst>
                  <a:path extrusionOk="0" h="1554" w="2885">
                    <a:moveTo>
                      <a:pt x="1812" y="0"/>
                    </a:moveTo>
                    <a:lnTo>
                      <a:pt x="0" y="333"/>
                    </a:lnTo>
                    <a:lnTo>
                      <a:pt x="1073" y="1553"/>
                    </a:lnTo>
                    <a:lnTo>
                      <a:pt x="2884" y="1184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8"/>
              <p:cNvSpPr/>
              <p:nvPr/>
            </p:nvSpPr>
            <p:spPr>
              <a:xfrm>
                <a:off x="7492657" y="2815071"/>
                <a:ext cx="40536" cy="24332"/>
              </a:xfrm>
              <a:custGeom>
                <a:rect b="b" l="l" r="r" t="t"/>
                <a:pathLst>
                  <a:path extrusionOk="0" h="1332" w="2219">
                    <a:moveTo>
                      <a:pt x="1109" y="1"/>
                    </a:moveTo>
                    <a:lnTo>
                      <a:pt x="0" y="186"/>
                    </a:lnTo>
                    <a:lnTo>
                      <a:pt x="1035" y="1332"/>
                    </a:lnTo>
                    <a:lnTo>
                      <a:pt x="2218" y="1073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8"/>
              <p:cNvSpPr/>
              <p:nvPr/>
            </p:nvSpPr>
            <p:spPr>
              <a:xfrm>
                <a:off x="7454825" y="2819802"/>
                <a:ext cx="50674" cy="27036"/>
              </a:xfrm>
              <a:custGeom>
                <a:rect b="b" l="l" r="r" t="t"/>
                <a:pathLst>
                  <a:path extrusionOk="0" h="1480" w="2774">
                    <a:moveTo>
                      <a:pt x="1738" y="1"/>
                    </a:moveTo>
                    <a:lnTo>
                      <a:pt x="1" y="334"/>
                    </a:lnTo>
                    <a:lnTo>
                      <a:pt x="1036" y="1480"/>
                    </a:lnTo>
                    <a:lnTo>
                      <a:pt x="2774" y="1110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8"/>
              <p:cNvSpPr/>
              <p:nvPr/>
            </p:nvSpPr>
            <p:spPr>
              <a:xfrm>
                <a:off x="7378521" y="2833996"/>
                <a:ext cx="51332" cy="28369"/>
              </a:xfrm>
              <a:custGeom>
                <a:rect b="b" l="l" r="r" t="t"/>
                <a:pathLst>
                  <a:path extrusionOk="0" h="1553" w="2810">
                    <a:moveTo>
                      <a:pt x="1701" y="0"/>
                    </a:moveTo>
                    <a:lnTo>
                      <a:pt x="0" y="333"/>
                    </a:lnTo>
                    <a:lnTo>
                      <a:pt x="1109" y="1553"/>
                    </a:lnTo>
                    <a:lnTo>
                      <a:pt x="2810" y="122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8"/>
              <p:cNvSpPr/>
              <p:nvPr/>
            </p:nvSpPr>
            <p:spPr>
              <a:xfrm>
                <a:off x="7463611" y="2780636"/>
                <a:ext cx="54054" cy="28388"/>
              </a:xfrm>
              <a:custGeom>
                <a:rect b="b" l="l" r="r" t="t"/>
                <a:pathLst>
                  <a:path extrusionOk="0" h="1554" w="2959">
                    <a:moveTo>
                      <a:pt x="1701" y="0"/>
                    </a:moveTo>
                    <a:lnTo>
                      <a:pt x="0" y="296"/>
                    </a:lnTo>
                    <a:lnTo>
                      <a:pt x="1146" y="1553"/>
                    </a:lnTo>
                    <a:lnTo>
                      <a:pt x="2958" y="1221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8"/>
              <p:cNvSpPr/>
              <p:nvPr/>
            </p:nvSpPr>
            <p:spPr>
              <a:xfrm>
                <a:off x="6917925" y="2873837"/>
                <a:ext cx="68905" cy="37832"/>
              </a:xfrm>
              <a:custGeom>
                <a:rect b="b" l="l" r="r" t="t"/>
                <a:pathLst>
                  <a:path extrusionOk="0" h="2071" w="3772">
                    <a:moveTo>
                      <a:pt x="2292" y="0"/>
                    </a:moveTo>
                    <a:lnTo>
                      <a:pt x="0" y="407"/>
                    </a:lnTo>
                    <a:lnTo>
                      <a:pt x="1516" y="2071"/>
                    </a:lnTo>
                    <a:lnTo>
                      <a:pt x="3771" y="1664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8"/>
              <p:cNvSpPr/>
              <p:nvPr/>
            </p:nvSpPr>
            <p:spPr>
              <a:xfrm>
                <a:off x="6953711" y="2910975"/>
                <a:ext cx="66877" cy="37850"/>
              </a:xfrm>
              <a:custGeom>
                <a:rect b="b" l="l" r="r" t="t"/>
                <a:pathLst>
                  <a:path extrusionOk="0" h="2072" w="3661">
                    <a:moveTo>
                      <a:pt x="2182" y="1"/>
                    </a:moveTo>
                    <a:lnTo>
                      <a:pt x="1" y="408"/>
                    </a:lnTo>
                    <a:lnTo>
                      <a:pt x="1627" y="2071"/>
                    </a:lnTo>
                    <a:lnTo>
                      <a:pt x="3661" y="162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8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rect b="b" l="l" r="r" t="t"/>
                <a:pathLst>
                  <a:path extrusionOk="0" h="1591" w="270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8"/>
              <p:cNvSpPr/>
              <p:nvPr/>
            </p:nvSpPr>
            <p:spPr>
              <a:xfrm>
                <a:off x="6892259" y="2844792"/>
                <a:ext cx="60794" cy="28388"/>
              </a:xfrm>
              <a:custGeom>
                <a:rect b="b" l="l" r="r" t="t"/>
                <a:pathLst>
                  <a:path extrusionOk="0" h="1554" w="3328">
                    <a:moveTo>
                      <a:pt x="2255" y="1"/>
                    </a:moveTo>
                    <a:lnTo>
                      <a:pt x="0" y="370"/>
                    </a:lnTo>
                    <a:lnTo>
                      <a:pt x="1220" y="1553"/>
                    </a:lnTo>
                    <a:lnTo>
                      <a:pt x="3328" y="1221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8"/>
              <p:cNvSpPr/>
              <p:nvPr/>
            </p:nvSpPr>
            <p:spPr>
              <a:xfrm>
                <a:off x="7442677" y="2759026"/>
                <a:ext cx="46619" cy="20953"/>
              </a:xfrm>
              <a:custGeom>
                <a:rect b="b" l="l" r="r" t="t"/>
                <a:pathLst>
                  <a:path extrusionOk="0" h="1147" w="2552">
                    <a:moveTo>
                      <a:pt x="1516" y="0"/>
                    </a:moveTo>
                    <a:lnTo>
                      <a:pt x="0" y="222"/>
                    </a:lnTo>
                    <a:lnTo>
                      <a:pt x="851" y="1147"/>
                    </a:lnTo>
                    <a:lnTo>
                      <a:pt x="2551" y="851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8"/>
              <p:cNvSpPr/>
              <p:nvPr/>
            </p:nvSpPr>
            <p:spPr>
              <a:xfrm>
                <a:off x="6940211" y="2837375"/>
                <a:ext cx="62146" cy="28369"/>
              </a:xfrm>
              <a:custGeom>
                <a:rect b="b" l="l" r="r" t="t"/>
                <a:pathLst>
                  <a:path extrusionOk="0" h="1553" w="3402">
                    <a:moveTo>
                      <a:pt x="2329" y="0"/>
                    </a:moveTo>
                    <a:lnTo>
                      <a:pt x="0" y="370"/>
                    </a:lnTo>
                    <a:lnTo>
                      <a:pt x="1072" y="1553"/>
                    </a:lnTo>
                    <a:lnTo>
                      <a:pt x="3401" y="114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8"/>
              <p:cNvSpPr/>
              <p:nvPr/>
            </p:nvSpPr>
            <p:spPr>
              <a:xfrm>
                <a:off x="6990173" y="2829265"/>
                <a:ext cx="60137" cy="27712"/>
              </a:xfrm>
              <a:custGeom>
                <a:rect b="b" l="l" r="r" t="t"/>
                <a:pathLst>
                  <a:path extrusionOk="0" h="1517" w="3292">
                    <a:moveTo>
                      <a:pt x="2256" y="0"/>
                    </a:moveTo>
                    <a:lnTo>
                      <a:pt x="1" y="370"/>
                    </a:lnTo>
                    <a:lnTo>
                      <a:pt x="1036" y="1516"/>
                    </a:lnTo>
                    <a:lnTo>
                      <a:pt x="3291" y="1146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8"/>
              <p:cNvSpPr/>
              <p:nvPr/>
            </p:nvSpPr>
            <p:spPr>
              <a:xfrm>
                <a:off x="6965877" y="2865051"/>
                <a:ext cx="69581" cy="37850"/>
              </a:xfrm>
              <a:custGeom>
                <a:rect b="b" l="l" r="r" t="t"/>
                <a:pathLst>
                  <a:path extrusionOk="0" h="2072" w="3809">
                    <a:moveTo>
                      <a:pt x="2329" y="1"/>
                    </a:moveTo>
                    <a:lnTo>
                      <a:pt x="0" y="408"/>
                    </a:lnTo>
                    <a:lnTo>
                      <a:pt x="1516" y="2071"/>
                    </a:lnTo>
                    <a:lnTo>
                      <a:pt x="3808" y="1628"/>
                    </a:lnTo>
                    <a:lnTo>
                      <a:pt x="2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8"/>
              <p:cNvSpPr/>
              <p:nvPr/>
            </p:nvSpPr>
            <p:spPr>
              <a:xfrm>
                <a:off x="7075281" y="2816423"/>
                <a:ext cx="55387" cy="26360"/>
              </a:xfrm>
              <a:custGeom>
                <a:rect b="b" l="l" r="r" t="t"/>
                <a:pathLst>
                  <a:path extrusionOk="0" h="1443" w="3032">
                    <a:moveTo>
                      <a:pt x="2034" y="1"/>
                    </a:moveTo>
                    <a:lnTo>
                      <a:pt x="0" y="334"/>
                    </a:lnTo>
                    <a:lnTo>
                      <a:pt x="1035" y="1443"/>
                    </a:lnTo>
                    <a:lnTo>
                      <a:pt x="3032" y="1110"/>
                    </a:ln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8"/>
              <p:cNvSpPr/>
              <p:nvPr/>
            </p:nvSpPr>
            <p:spPr>
              <a:xfrm>
                <a:off x="7038125" y="2823182"/>
                <a:ext cx="49322" cy="25684"/>
              </a:xfrm>
              <a:custGeom>
                <a:rect b="b" l="l" r="r" t="t"/>
                <a:pathLst>
                  <a:path extrusionOk="0" h="1406" w="2700">
                    <a:moveTo>
                      <a:pt x="1702" y="1"/>
                    </a:moveTo>
                    <a:lnTo>
                      <a:pt x="1" y="296"/>
                    </a:lnTo>
                    <a:lnTo>
                      <a:pt x="1036" y="1406"/>
                    </a:lnTo>
                    <a:lnTo>
                      <a:pt x="2700" y="111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8"/>
              <p:cNvSpPr/>
              <p:nvPr/>
            </p:nvSpPr>
            <p:spPr>
              <a:xfrm>
                <a:off x="6999635" y="2901531"/>
                <a:ext cx="68905" cy="37832"/>
              </a:xfrm>
              <a:custGeom>
                <a:rect b="b" l="l" r="r" t="t"/>
                <a:pathLst>
                  <a:path extrusionOk="0" h="2071" w="3772">
                    <a:moveTo>
                      <a:pt x="2330" y="0"/>
                    </a:moveTo>
                    <a:lnTo>
                      <a:pt x="1" y="444"/>
                    </a:lnTo>
                    <a:lnTo>
                      <a:pt x="1479" y="2071"/>
                    </a:lnTo>
                    <a:lnTo>
                      <a:pt x="3772" y="1590"/>
                    </a:lnTo>
                    <a:lnTo>
                      <a:pt x="23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8"/>
              <p:cNvSpPr/>
              <p:nvPr/>
            </p:nvSpPr>
            <p:spPr>
              <a:xfrm>
                <a:off x="7302876" y="2847496"/>
                <a:ext cx="56063" cy="30415"/>
              </a:xfrm>
              <a:custGeom>
                <a:rect b="b" l="l" r="r" t="t"/>
                <a:pathLst>
                  <a:path extrusionOk="0" h="1665" w="3069">
                    <a:moveTo>
                      <a:pt x="1886" y="1"/>
                    </a:moveTo>
                    <a:lnTo>
                      <a:pt x="0" y="333"/>
                    </a:lnTo>
                    <a:lnTo>
                      <a:pt x="1220" y="1664"/>
                    </a:lnTo>
                    <a:lnTo>
                      <a:pt x="3069" y="1258"/>
                    </a:lnTo>
                    <a:lnTo>
                      <a:pt x="18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8"/>
              <p:cNvSpPr/>
              <p:nvPr/>
            </p:nvSpPr>
            <p:spPr>
              <a:xfrm>
                <a:off x="7095540" y="2854930"/>
                <a:ext cx="223558" cy="64850"/>
              </a:xfrm>
              <a:custGeom>
                <a:rect b="b" l="l" r="r" t="t"/>
                <a:pathLst>
                  <a:path extrusionOk="0" h="3550" w="12238">
                    <a:moveTo>
                      <a:pt x="11018" y="0"/>
                    </a:moveTo>
                    <a:lnTo>
                      <a:pt x="0" y="2034"/>
                    </a:lnTo>
                    <a:lnTo>
                      <a:pt x="1405" y="3549"/>
                    </a:lnTo>
                    <a:lnTo>
                      <a:pt x="12238" y="1331"/>
                    </a:lnTo>
                    <a:lnTo>
                      <a:pt x="110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8"/>
              <p:cNvSpPr/>
              <p:nvPr/>
            </p:nvSpPr>
            <p:spPr>
              <a:xfrm>
                <a:off x="7048263" y="2893420"/>
                <a:ext cx="66877" cy="36498"/>
              </a:xfrm>
              <a:custGeom>
                <a:rect b="b" l="l" r="r" t="t"/>
                <a:pathLst>
                  <a:path extrusionOk="0" h="1998" w="3661">
                    <a:moveTo>
                      <a:pt x="2256" y="1"/>
                    </a:moveTo>
                    <a:lnTo>
                      <a:pt x="0" y="407"/>
                    </a:lnTo>
                    <a:lnTo>
                      <a:pt x="1442" y="1997"/>
                    </a:lnTo>
                    <a:lnTo>
                      <a:pt x="3661" y="1516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8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rect b="b" l="l" r="r" t="t"/>
                <a:pathLst>
                  <a:path extrusionOk="0" h="1591" w="270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8"/>
              <p:cNvSpPr/>
              <p:nvPr/>
            </p:nvSpPr>
            <p:spPr>
              <a:xfrm>
                <a:off x="7912042" y="1891082"/>
                <a:ext cx="224252" cy="381024"/>
              </a:xfrm>
              <a:custGeom>
                <a:rect b="b" l="l" r="r" t="t"/>
                <a:pathLst>
                  <a:path extrusionOk="0" h="20858" w="12276">
                    <a:moveTo>
                      <a:pt x="5806" y="1829"/>
                    </a:moveTo>
                    <a:cubicBezTo>
                      <a:pt x="6297" y="1829"/>
                      <a:pt x="6877" y="1932"/>
                      <a:pt x="7580" y="2113"/>
                    </a:cubicBezTo>
                    <a:lnTo>
                      <a:pt x="7321" y="3075"/>
                    </a:lnTo>
                    <a:lnTo>
                      <a:pt x="6508" y="2853"/>
                    </a:lnTo>
                    <a:cubicBezTo>
                      <a:pt x="6338" y="2794"/>
                      <a:pt x="6163" y="2766"/>
                      <a:pt x="5991" y="2766"/>
                    </a:cubicBezTo>
                    <a:cubicBezTo>
                      <a:pt x="5301" y="2766"/>
                      <a:pt x="4644" y="3215"/>
                      <a:pt x="4437" y="3925"/>
                    </a:cubicBezTo>
                    <a:lnTo>
                      <a:pt x="3291" y="7696"/>
                    </a:lnTo>
                    <a:cubicBezTo>
                      <a:pt x="2996" y="7696"/>
                      <a:pt x="2700" y="7844"/>
                      <a:pt x="2515" y="8029"/>
                    </a:cubicBezTo>
                    <a:lnTo>
                      <a:pt x="1960" y="7881"/>
                    </a:lnTo>
                    <a:cubicBezTo>
                      <a:pt x="3313" y="3381"/>
                      <a:pt x="3894" y="1829"/>
                      <a:pt x="5806" y="1829"/>
                    </a:cubicBezTo>
                    <a:close/>
                    <a:moveTo>
                      <a:pt x="9022" y="2557"/>
                    </a:moveTo>
                    <a:cubicBezTo>
                      <a:pt x="12201" y="3666"/>
                      <a:pt x="12164" y="4775"/>
                      <a:pt x="10464" y="10395"/>
                    </a:cubicBezTo>
                    <a:lnTo>
                      <a:pt x="9946" y="10247"/>
                    </a:lnTo>
                    <a:cubicBezTo>
                      <a:pt x="9872" y="9914"/>
                      <a:pt x="9650" y="9618"/>
                      <a:pt x="9318" y="9471"/>
                    </a:cubicBezTo>
                    <a:lnTo>
                      <a:pt x="9391" y="9360"/>
                    </a:lnTo>
                    <a:lnTo>
                      <a:pt x="10464" y="5737"/>
                    </a:lnTo>
                    <a:cubicBezTo>
                      <a:pt x="10759" y="4886"/>
                      <a:pt x="10279" y="3962"/>
                      <a:pt x="9428" y="3740"/>
                    </a:cubicBezTo>
                    <a:lnTo>
                      <a:pt x="8726" y="3518"/>
                    </a:lnTo>
                    <a:lnTo>
                      <a:pt x="9022" y="2557"/>
                    </a:lnTo>
                    <a:close/>
                    <a:moveTo>
                      <a:pt x="7915" y="0"/>
                    </a:moveTo>
                    <a:cubicBezTo>
                      <a:pt x="7823" y="0"/>
                      <a:pt x="7761" y="129"/>
                      <a:pt x="7728" y="228"/>
                    </a:cubicBezTo>
                    <a:lnTo>
                      <a:pt x="7654" y="413"/>
                    </a:lnTo>
                    <a:cubicBezTo>
                      <a:pt x="7617" y="524"/>
                      <a:pt x="7654" y="561"/>
                      <a:pt x="7765" y="598"/>
                    </a:cubicBezTo>
                    <a:lnTo>
                      <a:pt x="8024" y="672"/>
                    </a:lnTo>
                    <a:lnTo>
                      <a:pt x="7728" y="1670"/>
                    </a:lnTo>
                    <a:cubicBezTo>
                      <a:pt x="7038" y="1497"/>
                      <a:pt x="6421" y="1391"/>
                      <a:pt x="5869" y="1391"/>
                    </a:cubicBezTo>
                    <a:cubicBezTo>
                      <a:pt x="5119" y="1391"/>
                      <a:pt x="4489" y="1587"/>
                      <a:pt x="3957" y="2076"/>
                    </a:cubicBezTo>
                    <a:cubicBezTo>
                      <a:pt x="3069" y="2964"/>
                      <a:pt x="2404" y="4738"/>
                      <a:pt x="1554" y="7548"/>
                    </a:cubicBezTo>
                    <a:cubicBezTo>
                      <a:pt x="1517" y="7548"/>
                      <a:pt x="1480" y="7511"/>
                      <a:pt x="1443" y="7511"/>
                    </a:cubicBezTo>
                    <a:lnTo>
                      <a:pt x="1184" y="7437"/>
                    </a:lnTo>
                    <a:cubicBezTo>
                      <a:pt x="1136" y="7418"/>
                      <a:pt x="1084" y="7409"/>
                      <a:pt x="1030" y="7409"/>
                    </a:cubicBezTo>
                    <a:cubicBezTo>
                      <a:pt x="878" y="7409"/>
                      <a:pt x="721" y="7485"/>
                      <a:pt x="666" y="7622"/>
                    </a:cubicBezTo>
                    <a:lnTo>
                      <a:pt x="371" y="8583"/>
                    </a:lnTo>
                    <a:cubicBezTo>
                      <a:pt x="334" y="8731"/>
                      <a:pt x="518" y="8990"/>
                      <a:pt x="703" y="9027"/>
                    </a:cubicBezTo>
                    <a:lnTo>
                      <a:pt x="962" y="9101"/>
                    </a:lnTo>
                    <a:cubicBezTo>
                      <a:pt x="995" y="9114"/>
                      <a:pt x="1028" y="9120"/>
                      <a:pt x="1060" y="9120"/>
                    </a:cubicBezTo>
                    <a:cubicBezTo>
                      <a:pt x="1210" y="9120"/>
                      <a:pt x="1351" y="8988"/>
                      <a:pt x="1443" y="8805"/>
                    </a:cubicBezTo>
                    <a:lnTo>
                      <a:pt x="2219" y="9027"/>
                    </a:lnTo>
                    <a:cubicBezTo>
                      <a:pt x="2108" y="9323"/>
                      <a:pt x="2219" y="9618"/>
                      <a:pt x="2441" y="9803"/>
                    </a:cubicBezTo>
                    <a:lnTo>
                      <a:pt x="2182" y="10691"/>
                    </a:lnTo>
                    <a:lnTo>
                      <a:pt x="1923" y="11578"/>
                    </a:lnTo>
                    <a:lnTo>
                      <a:pt x="1702" y="12280"/>
                    </a:lnTo>
                    <a:lnTo>
                      <a:pt x="1443" y="13168"/>
                    </a:lnTo>
                    <a:lnTo>
                      <a:pt x="1258" y="13870"/>
                    </a:lnTo>
                    <a:lnTo>
                      <a:pt x="962" y="14757"/>
                    </a:lnTo>
                    <a:lnTo>
                      <a:pt x="777" y="15423"/>
                    </a:lnTo>
                    <a:lnTo>
                      <a:pt x="518" y="16347"/>
                    </a:lnTo>
                    <a:lnTo>
                      <a:pt x="260" y="17160"/>
                    </a:lnTo>
                    <a:cubicBezTo>
                      <a:pt x="1" y="18122"/>
                      <a:pt x="334" y="19157"/>
                      <a:pt x="1110" y="19785"/>
                    </a:cubicBezTo>
                    <a:lnTo>
                      <a:pt x="1849" y="20155"/>
                    </a:lnTo>
                    <a:cubicBezTo>
                      <a:pt x="1886" y="20155"/>
                      <a:pt x="1960" y="20155"/>
                      <a:pt x="1997" y="20192"/>
                    </a:cubicBezTo>
                    <a:lnTo>
                      <a:pt x="2552" y="20340"/>
                    </a:lnTo>
                    <a:lnTo>
                      <a:pt x="3291" y="20599"/>
                    </a:lnTo>
                    <a:lnTo>
                      <a:pt x="3809" y="20747"/>
                    </a:lnTo>
                    <a:cubicBezTo>
                      <a:pt x="3846" y="20747"/>
                      <a:pt x="3883" y="20784"/>
                      <a:pt x="3957" y="20784"/>
                    </a:cubicBezTo>
                    <a:lnTo>
                      <a:pt x="4770" y="20858"/>
                    </a:lnTo>
                    <a:cubicBezTo>
                      <a:pt x="5768" y="20784"/>
                      <a:pt x="6619" y="20081"/>
                      <a:pt x="6914" y="19120"/>
                    </a:cubicBezTo>
                    <a:lnTo>
                      <a:pt x="7173" y="18307"/>
                    </a:lnTo>
                    <a:lnTo>
                      <a:pt x="7432" y="17419"/>
                    </a:lnTo>
                    <a:lnTo>
                      <a:pt x="7654" y="16754"/>
                    </a:lnTo>
                    <a:lnTo>
                      <a:pt x="7876" y="15830"/>
                    </a:lnTo>
                    <a:lnTo>
                      <a:pt x="8097" y="15164"/>
                    </a:lnTo>
                    <a:lnTo>
                      <a:pt x="8356" y="14277"/>
                    </a:lnTo>
                    <a:lnTo>
                      <a:pt x="8578" y="13574"/>
                    </a:lnTo>
                    <a:lnTo>
                      <a:pt x="8837" y="12687"/>
                    </a:lnTo>
                    <a:lnTo>
                      <a:pt x="9096" y="11763"/>
                    </a:lnTo>
                    <a:cubicBezTo>
                      <a:pt x="9354" y="11726"/>
                      <a:pt x="9465" y="11652"/>
                      <a:pt x="9613" y="11245"/>
                    </a:cubicBezTo>
                    <a:lnTo>
                      <a:pt x="10390" y="11504"/>
                    </a:lnTo>
                    <a:cubicBezTo>
                      <a:pt x="10353" y="11689"/>
                      <a:pt x="10427" y="11948"/>
                      <a:pt x="10611" y="11985"/>
                    </a:cubicBezTo>
                    <a:lnTo>
                      <a:pt x="10870" y="12059"/>
                    </a:lnTo>
                    <a:cubicBezTo>
                      <a:pt x="10904" y="12072"/>
                      <a:pt x="10937" y="12078"/>
                      <a:pt x="10969" y="12078"/>
                    </a:cubicBezTo>
                    <a:cubicBezTo>
                      <a:pt x="11117" y="12078"/>
                      <a:pt x="11247" y="11951"/>
                      <a:pt x="11277" y="11800"/>
                    </a:cubicBezTo>
                    <a:lnTo>
                      <a:pt x="11573" y="10838"/>
                    </a:lnTo>
                    <a:cubicBezTo>
                      <a:pt x="11647" y="10691"/>
                      <a:pt x="11536" y="10506"/>
                      <a:pt x="11351" y="10469"/>
                    </a:cubicBezTo>
                    <a:lnTo>
                      <a:pt x="11092" y="10358"/>
                    </a:lnTo>
                    <a:lnTo>
                      <a:pt x="10981" y="10358"/>
                    </a:lnTo>
                    <a:cubicBezTo>
                      <a:pt x="11832" y="7585"/>
                      <a:pt x="12275" y="5737"/>
                      <a:pt x="11979" y="4480"/>
                    </a:cubicBezTo>
                    <a:cubicBezTo>
                      <a:pt x="11684" y="3223"/>
                      <a:pt x="10722" y="2631"/>
                      <a:pt x="9133" y="2113"/>
                    </a:cubicBezTo>
                    <a:lnTo>
                      <a:pt x="9428" y="1115"/>
                    </a:lnTo>
                    <a:lnTo>
                      <a:pt x="9650" y="1189"/>
                    </a:lnTo>
                    <a:cubicBezTo>
                      <a:pt x="9761" y="1189"/>
                      <a:pt x="9872" y="1189"/>
                      <a:pt x="9872" y="1078"/>
                    </a:cubicBezTo>
                    <a:lnTo>
                      <a:pt x="9946" y="893"/>
                    </a:lnTo>
                    <a:cubicBezTo>
                      <a:pt x="9983" y="782"/>
                      <a:pt x="9946" y="598"/>
                      <a:pt x="9835" y="561"/>
                    </a:cubicBezTo>
                    <a:lnTo>
                      <a:pt x="7950" y="6"/>
                    </a:lnTo>
                    <a:cubicBezTo>
                      <a:pt x="7938" y="2"/>
                      <a:pt x="7926" y="0"/>
                      <a:pt x="7915" y="0"/>
                    </a:cubicBez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8"/>
              <p:cNvSpPr/>
              <p:nvPr/>
            </p:nvSpPr>
            <p:spPr>
              <a:xfrm>
                <a:off x="7951226" y="2030883"/>
                <a:ext cx="145208" cy="74257"/>
              </a:xfrm>
              <a:custGeom>
                <a:rect b="b" l="l" r="r" t="t"/>
                <a:pathLst>
                  <a:path extrusionOk="0" h="4065" w="7949">
                    <a:moveTo>
                      <a:pt x="887" y="1411"/>
                    </a:moveTo>
                    <a:lnTo>
                      <a:pt x="6803" y="3185"/>
                    </a:lnTo>
                    <a:cubicBezTo>
                      <a:pt x="6978" y="3291"/>
                      <a:pt x="6921" y="3595"/>
                      <a:pt x="6694" y="3595"/>
                    </a:cubicBezTo>
                    <a:cubicBezTo>
                      <a:pt x="6681" y="3595"/>
                      <a:pt x="6668" y="3594"/>
                      <a:pt x="6655" y="3592"/>
                    </a:cubicBezTo>
                    <a:lnTo>
                      <a:pt x="740" y="1818"/>
                    </a:lnTo>
                    <a:cubicBezTo>
                      <a:pt x="666" y="1781"/>
                      <a:pt x="592" y="1670"/>
                      <a:pt x="629" y="1559"/>
                    </a:cubicBezTo>
                    <a:cubicBezTo>
                      <a:pt x="666" y="1485"/>
                      <a:pt x="777" y="1411"/>
                      <a:pt x="887" y="1411"/>
                    </a:cubicBezTo>
                    <a:close/>
                    <a:moveTo>
                      <a:pt x="1076" y="1"/>
                    </a:moveTo>
                    <a:cubicBezTo>
                      <a:pt x="728" y="1"/>
                      <a:pt x="422" y="233"/>
                      <a:pt x="333" y="561"/>
                    </a:cubicBezTo>
                    <a:lnTo>
                      <a:pt x="111" y="1263"/>
                    </a:lnTo>
                    <a:cubicBezTo>
                      <a:pt x="0" y="1670"/>
                      <a:pt x="222" y="2113"/>
                      <a:pt x="666" y="2224"/>
                    </a:cubicBezTo>
                    <a:lnTo>
                      <a:pt x="6618" y="4036"/>
                    </a:lnTo>
                    <a:cubicBezTo>
                      <a:pt x="6688" y="4055"/>
                      <a:pt x="6760" y="4064"/>
                      <a:pt x="6831" y="4064"/>
                    </a:cubicBezTo>
                    <a:cubicBezTo>
                      <a:pt x="7168" y="4064"/>
                      <a:pt x="7487" y="3854"/>
                      <a:pt x="7579" y="3518"/>
                    </a:cubicBezTo>
                    <a:lnTo>
                      <a:pt x="7801" y="2779"/>
                    </a:lnTo>
                    <a:cubicBezTo>
                      <a:pt x="7949" y="2372"/>
                      <a:pt x="7690" y="1928"/>
                      <a:pt x="7283" y="1818"/>
                    </a:cubicBezTo>
                    <a:lnTo>
                      <a:pt x="1331" y="43"/>
                    </a:lnTo>
                    <a:cubicBezTo>
                      <a:pt x="1245" y="14"/>
                      <a:pt x="1159" y="1"/>
                      <a:pt x="10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8"/>
              <p:cNvSpPr/>
              <p:nvPr/>
            </p:nvSpPr>
            <p:spPr>
              <a:xfrm>
                <a:off x="7971484" y="1942268"/>
                <a:ext cx="137116" cy="119798"/>
              </a:xfrm>
              <a:custGeom>
                <a:rect b="b" l="l" r="r" t="t"/>
                <a:pathLst>
                  <a:path extrusionOk="0" h="6558" w="7506">
                    <a:moveTo>
                      <a:pt x="4622" y="1123"/>
                    </a:moveTo>
                    <a:lnTo>
                      <a:pt x="4843" y="1197"/>
                    </a:lnTo>
                    <a:cubicBezTo>
                      <a:pt x="5620" y="1382"/>
                      <a:pt x="6100" y="2121"/>
                      <a:pt x="5916" y="2898"/>
                    </a:cubicBezTo>
                    <a:lnTo>
                      <a:pt x="4991" y="5929"/>
                    </a:lnTo>
                    <a:lnTo>
                      <a:pt x="3956" y="5670"/>
                    </a:lnTo>
                    <a:lnTo>
                      <a:pt x="4880" y="2528"/>
                    </a:lnTo>
                    <a:cubicBezTo>
                      <a:pt x="5065" y="2047"/>
                      <a:pt x="4954" y="1493"/>
                      <a:pt x="4622" y="1123"/>
                    </a:cubicBezTo>
                    <a:close/>
                    <a:moveTo>
                      <a:pt x="2737" y="1"/>
                    </a:moveTo>
                    <a:cubicBezTo>
                      <a:pt x="2047" y="1"/>
                      <a:pt x="1390" y="450"/>
                      <a:pt x="1183" y="1160"/>
                    </a:cubicBezTo>
                    <a:lnTo>
                      <a:pt x="0" y="5079"/>
                    </a:lnTo>
                    <a:lnTo>
                      <a:pt x="6137" y="6558"/>
                    </a:lnTo>
                    <a:lnTo>
                      <a:pt x="7210" y="2971"/>
                    </a:lnTo>
                    <a:cubicBezTo>
                      <a:pt x="7505" y="2121"/>
                      <a:pt x="7025" y="1197"/>
                      <a:pt x="6174" y="938"/>
                    </a:cubicBezTo>
                    <a:lnTo>
                      <a:pt x="3254" y="88"/>
                    </a:lnTo>
                    <a:cubicBezTo>
                      <a:pt x="3084" y="29"/>
                      <a:pt x="2909" y="1"/>
                      <a:pt x="2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8"/>
              <p:cNvSpPr/>
              <p:nvPr/>
            </p:nvSpPr>
            <p:spPr>
              <a:xfrm>
                <a:off x="8045103" y="1899960"/>
                <a:ext cx="40536" cy="55405"/>
              </a:xfrm>
              <a:custGeom>
                <a:rect b="b" l="l" r="r" t="t"/>
                <a:pathLst>
                  <a:path extrusionOk="0" h="3033" w="2219">
                    <a:moveTo>
                      <a:pt x="813" y="1"/>
                    </a:moveTo>
                    <a:lnTo>
                      <a:pt x="0" y="2626"/>
                    </a:lnTo>
                    <a:lnTo>
                      <a:pt x="1442" y="3032"/>
                    </a:lnTo>
                    <a:lnTo>
                      <a:pt x="2218" y="407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8"/>
              <p:cNvSpPr/>
              <p:nvPr/>
            </p:nvSpPr>
            <p:spPr>
              <a:xfrm>
                <a:off x="8085620" y="2077575"/>
                <a:ext cx="27712" cy="25008"/>
              </a:xfrm>
              <a:custGeom>
                <a:rect b="b" l="l" r="r" t="t"/>
                <a:pathLst>
                  <a:path extrusionOk="0" h="1369" w="1517">
                    <a:moveTo>
                      <a:pt x="296" y="1"/>
                    </a:moveTo>
                    <a:lnTo>
                      <a:pt x="0" y="999"/>
                    </a:lnTo>
                    <a:lnTo>
                      <a:pt x="1220" y="1369"/>
                    </a:lnTo>
                    <a:lnTo>
                      <a:pt x="1516" y="371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8"/>
              <p:cNvSpPr/>
              <p:nvPr/>
            </p:nvSpPr>
            <p:spPr>
              <a:xfrm>
                <a:off x="8102499" y="2080863"/>
                <a:ext cx="22305" cy="30178"/>
              </a:xfrm>
              <a:custGeom>
                <a:rect b="b" l="l" r="r" t="t"/>
                <a:pathLst>
                  <a:path extrusionOk="0" h="1652" w="1221">
                    <a:moveTo>
                      <a:pt x="772" y="0"/>
                    </a:moveTo>
                    <a:cubicBezTo>
                      <a:pt x="542" y="0"/>
                      <a:pt x="330" y="143"/>
                      <a:pt x="296" y="376"/>
                    </a:cubicBezTo>
                    <a:lnTo>
                      <a:pt x="112" y="1041"/>
                    </a:lnTo>
                    <a:cubicBezTo>
                      <a:pt x="1" y="1300"/>
                      <a:pt x="112" y="1559"/>
                      <a:pt x="370" y="1633"/>
                    </a:cubicBezTo>
                    <a:cubicBezTo>
                      <a:pt x="409" y="1645"/>
                      <a:pt x="449" y="1652"/>
                      <a:pt x="488" y="1652"/>
                    </a:cubicBezTo>
                    <a:cubicBezTo>
                      <a:pt x="676" y="1652"/>
                      <a:pt x="857" y="1514"/>
                      <a:pt x="888" y="1300"/>
                    </a:cubicBezTo>
                    <a:lnTo>
                      <a:pt x="1110" y="597"/>
                    </a:lnTo>
                    <a:cubicBezTo>
                      <a:pt x="1221" y="376"/>
                      <a:pt x="1073" y="117"/>
                      <a:pt x="851" y="6"/>
                    </a:cubicBezTo>
                    <a:cubicBezTo>
                      <a:pt x="825" y="2"/>
                      <a:pt x="798" y="0"/>
                      <a:pt x="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8"/>
              <p:cNvSpPr/>
              <p:nvPr/>
            </p:nvSpPr>
            <p:spPr>
              <a:xfrm>
                <a:off x="8061982" y="1924274"/>
                <a:ext cx="75664" cy="163458"/>
              </a:xfrm>
              <a:custGeom>
                <a:rect b="b" l="l" r="r" t="t"/>
                <a:pathLst>
                  <a:path extrusionOk="0" h="8948" w="4142">
                    <a:moveTo>
                      <a:pt x="148" y="1"/>
                    </a:moveTo>
                    <a:lnTo>
                      <a:pt x="0" y="481"/>
                    </a:lnTo>
                    <a:cubicBezTo>
                      <a:pt x="4030" y="1701"/>
                      <a:pt x="4104" y="2552"/>
                      <a:pt x="2219" y="8800"/>
                    </a:cubicBezTo>
                    <a:lnTo>
                      <a:pt x="2699" y="8948"/>
                    </a:lnTo>
                    <a:cubicBezTo>
                      <a:pt x="3587" y="5916"/>
                      <a:pt x="4141" y="3956"/>
                      <a:pt x="3845" y="2663"/>
                    </a:cubicBezTo>
                    <a:cubicBezTo>
                      <a:pt x="3476" y="1258"/>
                      <a:pt x="2145" y="629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8"/>
              <p:cNvSpPr/>
              <p:nvPr/>
            </p:nvSpPr>
            <p:spPr>
              <a:xfrm>
                <a:off x="7930291" y="2031651"/>
                <a:ext cx="31749" cy="25684"/>
              </a:xfrm>
              <a:custGeom>
                <a:rect b="b" l="l" r="r" t="t"/>
                <a:pathLst>
                  <a:path extrusionOk="0" h="1406" w="1738">
                    <a:moveTo>
                      <a:pt x="333" y="1"/>
                    </a:moveTo>
                    <a:lnTo>
                      <a:pt x="0" y="999"/>
                    </a:lnTo>
                    <a:lnTo>
                      <a:pt x="1442" y="1406"/>
                    </a:lnTo>
                    <a:lnTo>
                      <a:pt x="1738" y="408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8"/>
              <p:cNvSpPr/>
              <p:nvPr/>
            </p:nvSpPr>
            <p:spPr>
              <a:xfrm>
                <a:off x="7918125" y="2027193"/>
                <a:ext cx="24332" cy="30141"/>
              </a:xfrm>
              <a:custGeom>
                <a:rect b="b" l="l" r="r" t="t"/>
                <a:pathLst>
                  <a:path extrusionOk="0" h="1650" w="1332">
                    <a:moveTo>
                      <a:pt x="712" y="1"/>
                    </a:moveTo>
                    <a:cubicBezTo>
                      <a:pt x="531" y="1"/>
                      <a:pt x="355" y="113"/>
                      <a:pt x="296" y="319"/>
                    </a:cubicBezTo>
                    <a:lnTo>
                      <a:pt x="75" y="1021"/>
                    </a:lnTo>
                    <a:cubicBezTo>
                      <a:pt x="1" y="1280"/>
                      <a:pt x="149" y="1539"/>
                      <a:pt x="407" y="1613"/>
                    </a:cubicBezTo>
                    <a:lnTo>
                      <a:pt x="481" y="1650"/>
                    </a:lnTo>
                    <a:lnTo>
                      <a:pt x="481" y="1613"/>
                    </a:lnTo>
                    <a:cubicBezTo>
                      <a:pt x="521" y="1626"/>
                      <a:pt x="561" y="1632"/>
                      <a:pt x="601" y="1632"/>
                    </a:cubicBezTo>
                    <a:cubicBezTo>
                      <a:pt x="789" y="1632"/>
                      <a:pt x="975" y="1500"/>
                      <a:pt x="1036" y="1317"/>
                    </a:cubicBezTo>
                    <a:lnTo>
                      <a:pt x="1258" y="615"/>
                    </a:lnTo>
                    <a:cubicBezTo>
                      <a:pt x="1332" y="356"/>
                      <a:pt x="1184" y="97"/>
                      <a:pt x="962" y="23"/>
                    </a:cubicBezTo>
                    <a:lnTo>
                      <a:pt x="851" y="23"/>
                    </a:lnTo>
                    <a:cubicBezTo>
                      <a:pt x="806" y="8"/>
                      <a:pt x="759" y="1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8"/>
              <p:cNvSpPr/>
              <p:nvPr/>
            </p:nvSpPr>
            <p:spPr>
              <a:xfrm>
                <a:off x="7938384" y="1916091"/>
                <a:ext cx="129699" cy="122337"/>
              </a:xfrm>
              <a:custGeom>
                <a:rect b="b" l="l" r="r" t="t"/>
                <a:pathLst>
                  <a:path extrusionOk="0" h="6697" w="7100">
                    <a:moveTo>
                      <a:pt x="4380" y="0"/>
                    </a:moveTo>
                    <a:cubicBezTo>
                      <a:pt x="3628" y="0"/>
                      <a:pt x="3038" y="203"/>
                      <a:pt x="2552" y="670"/>
                    </a:cubicBezTo>
                    <a:cubicBezTo>
                      <a:pt x="1554" y="1595"/>
                      <a:pt x="925" y="3517"/>
                      <a:pt x="1" y="6549"/>
                    </a:cubicBezTo>
                    <a:lnTo>
                      <a:pt x="444" y="6697"/>
                    </a:lnTo>
                    <a:cubicBezTo>
                      <a:pt x="1839" y="2075"/>
                      <a:pt x="2425" y="467"/>
                      <a:pt x="4341" y="467"/>
                    </a:cubicBezTo>
                    <a:cubicBezTo>
                      <a:pt x="5015" y="467"/>
                      <a:pt x="5854" y="666"/>
                      <a:pt x="6951" y="1003"/>
                    </a:cubicBezTo>
                    <a:lnTo>
                      <a:pt x="7099" y="523"/>
                    </a:lnTo>
                    <a:cubicBezTo>
                      <a:pt x="6003" y="194"/>
                      <a:pt x="5114" y="0"/>
                      <a:pt x="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8"/>
              <p:cNvSpPr/>
              <p:nvPr/>
            </p:nvSpPr>
            <p:spPr>
              <a:xfrm>
                <a:off x="8052519" y="1891429"/>
                <a:ext cx="41887" cy="20460"/>
              </a:xfrm>
              <a:custGeom>
                <a:rect b="b" l="l" r="r" t="t"/>
                <a:pathLst>
                  <a:path extrusionOk="0" h="1120" w="2293">
                    <a:moveTo>
                      <a:pt x="307" y="0"/>
                    </a:moveTo>
                    <a:cubicBezTo>
                      <a:pt x="186" y="0"/>
                      <a:pt x="67" y="93"/>
                      <a:pt x="38" y="209"/>
                    </a:cubicBezTo>
                    <a:lnTo>
                      <a:pt x="38" y="246"/>
                    </a:lnTo>
                    <a:cubicBezTo>
                      <a:pt x="1" y="394"/>
                      <a:pt x="75" y="579"/>
                      <a:pt x="223" y="616"/>
                    </a:cubicBezTo>
                    <a:lnTo>
                      <a:pt x="1886" y="1096"/>
                    </a:lnTo>
                    <a:cubicBezTo>
                      <a:pt x="1919" y="1112"/>
                      <a:pt x="1953" y="1120"/>
                      <a:pt x="1987" y="1120"/>
                    </a:cubicBezTo>
                    <a:cubicBezTo>
                      <a:pt x="2108" y="1120"/>
                      <a:pt x="2227" y="1027"/>
                      <a:pt x="2256" y="911"/>
                    </a:cubicBezTo>
                    <a:lnTo>
                      <a:pt x="2256" y="874"/>
                    </a:lnTo>
                    <a:cubicBezTo>
                      <a:pt x="2293" y="726"/>
                      <a:pt x="2219" y="542"/>
                      <a:pt x="2034" y="505"/>
                    </a:cubicBezTo>
                    <a:lnTo>
                      <a:pt x="407" y="24"/>
                    </a:lnTo>
                    <a:cubicBezTo>
                      <a:pt x="375" y="8"/>
                      <a:pt x="341" y="0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8"/>
              <p:cNvSpPr/>
              <p:nvPr/>
            </p:nvSpPr>
            <p:spPr>
              <a:xfrm>
                <a:off x="7911366" y="2065427"/>
                <a:ext cx="168189" cy="206678"/>
              </a:xfrm>
              <a:custGeom>
                <a:rect b="b" l="l" r="r" t="t"/>
                <a:pathLst>
                  <a:path extrusionOk="0" h="11314" w="9207">
                    <a:moveTo>
                      <a:pt x="2552" y="1"/>
                    </a:moveTo>
                    <a:lnTo>
                      <a:pt x="2182" y="1221"/>
                    </a:lnTo>
                    <a:lnTo>
                      <a:pt x="3883" y="1775"/>
                    </a:lnTo>
                    <a:cubicBezTo>
                      <a:pt x="4409" y="1874"/>
                      <a:pt x="4262" y="2587"/>
                      <a:pt x="3833" y="2587"/>
                    </a:cubicBezTo>
                    <a:cubicBezTo>
                      <a:pt x="3780" y="2587"/>
                      <a:pt x="3722" y="2576"/>
                      <a:pt x="3661" y="2551"/>
                    </a:cubicBezTo>
                    <a:lnTo>
                      <a:pt x="1923" y="2034"/>
                    </a:lnTo>
                    <a:lnTo>
                      <a:pt x="1776" y="2662"/>
                    </a:lnTo>
                    <a:lnTo>
                      <a:pt x="3476" y="3180"/>
                    </a:lnTo>
                    <a:cubicBezTo>
                      <a:pt x="4007" y="3428"/>
                      <a:pt x="3793" y="4183"/>
                      <a:pt x="3255" y="4183"/>
                    </a:cubicBezTo>
                    <a:cubicBezTo>
                      <a:pt x="3231" y="4183"/>
                      <a:pt x="3206" y="4181"/>
                      <a:pt x="3180" y="4178"/>
                    </a:cubicBezTo>
                    <a:lnTo>
                      <a:pt x="1443" y="3661"/>
                    </a:lnTo>
                    <a:lnTo>
                      <a:pt x="1258" y="4289"/>
                    </a:lnTo>
                    <a:lnTo>
                      <a:pt x="2996" y="4770"/>
                    </a:lnTo>
                    <a:cubicBezTo>
                      <a:pt x="3527" y="5018"/>
                      <a:pt x="3311" y="5809"/>
                      <a:pt x="2739" y="5809"/>
                    </a:cubicBezTo>
                    <a:cubicBezTo>
                      <a:pt x="2714" y="5809"/>
                      <a:pt x="2689" y="5808"/>
                      <a:pt x="2663" y="5805"/>
                    </a:cubicBezTo>
                    <a:lnTo>
                      <a:pt x="999" y="5287"/>
                    </a:lnTo>
                    <a:lnTo>
                      <a:pt x="814" y="5879"/>
                    </a:lnTo>
                    <a:lnTo>
                      <a:pt x="2515" y="6396"/>
                    </a:lnTo>
                    <a:cubicBezTo>
                      <a:pt x="2774" y="6433"/>
                      <a:pt x="2922" y="6692"/>
                      <a:pt x="2848" y="6951"/>
                    </a:cubicBezTo>
                    <a:cubicBezTo>
                      <a:pt x="2789" y="7127"/>
                      <a:pt x="2615" y="7233"/>
                      <a:pt x="2435" y="7233"/>
                    </a:cubicBezTo>
                    <a:cubicBezTo>
                      <a:pt x="2387" y="7233"/>
                      <a:pt x="2339" y="7225"/>
                      <a:pt x="2293" y="7210"/>
                    </a:cubicBezTo>
                    <a:lnTo>
                      <a:pt x="555" y="6692"/>
                    </a:lnTo>
                    <a:lnTo>
                      <a:pt x="297" y="7616"/>
                    </a:lnTo>
                    <a:cubicBezTo>
                      <a:pt x="1" y="8615"/>
                      <a:pt x="371" y="9724"/>
                      <a:pt x="1258" y="10278"/>
                    </a:cubicBezTo>
                    <a:lnTo>
                      <a:pt x="1591" y="9132"/>
                    </a:lnTo>
                    <a:cubicBezTo>
                      <a:pt x="1651" y="8981"/>
                      <a:pt x="1762" y="8854"/>
                      <a:pt x="1901" y="8854"/>
                    </a:cubicBezTo>
                    <a:cubicBezTo>
                      <a:pt x="1932" y="8854"/>
                      <a:pt x="1964" y="8860"/>
                      <a:pt x="1997" y="8873"/>
                    </a:cubicBezTo>
                    <a:cubicBezTo>
                      <a:pt x="2219" y="8910"/>
                      <a:pt x="2256" y="9132"/>
                      <a:pt x="2219" y="9317"/>
                    </a:cubicBezTo>
                    <a:lnTo>
                      <a:pt x="1812" y="10648"/>
                    </a:lnTo>
                    <a:cubicBezTo>
                      <a:pt x="1886" y="10648"/>
                      <a:pt x="1960" y="10685"/>
                      <a:pt x="2034" y="10685"/>
                    </a:cubicBezTo>
                    <a:lnTo>
                      <a:pt x="2626" y="10833"/>
                    </a:lnTo>
                    <a:lnTo>
                      <a:pt x="2996" y="9576"/>
                    </a:lnTo>
                    <a:cubicBezTo>
                      <a:pt x="3056" y="9393"/>
                      <a:pt x="3167" y="9261"/>
                      <a:pt x="3308" y="9261"/>
                    </a:cubicBezTo>
                    <a:cubicBezTo>
                      <a:pt x="3338" y="9261"/>
                      <a:pt x="3369" y="9267"/>
                      <a:pt x="3402" y="9280"/>
                    </a:cubicBezTo>
                    <a:cubicBezTo>
                      <a:pt x="3624" y="9354"/>
                      <a:pt x="3661" y="9539"/>
                      <a:pt x="3624" y="9761"/>
                    </a:cubicBezTo>
                    <a:lnTo>
                      <a:pt x="3217" y="11018"/>
                    </a:lnTo>
                    <a:lnTo>
                      <a:pt x="3846" y="11203"/>
                    </a:lnTo>
                    <a:cubicBezTo>
                      <a:pt x="3883" y="11203"/>
                      <a:pt x="4031" y="11314"/>
                      <a:pt x="4031" y="11314"/>
                    </a:cubicBezTo>
                    <a:lnTo>
                      <a:pt x="4437" y="9983"/>
                    </a:lnTo>
                    <a:cubicBezTo>
                      <a:pt x="4468" y="9831"/>
                      <a:pt x="4573" y="9704"/>
                      <a:pt x="4732" y="9704"/>
                    </a:cubicBezTo>
                    <a:cubicBezTo>
                      <a:pt x="4767" y="9704"/>
                      <a:pt x="4804" y="9710"/>
                      <a:pt x="4844" y="9724"/>
                    </a:cubicBezTo>
                    <a:cubicBezTo>
                      <a:pt x="5029" y="9761"/>
                      <a:pt x="5103" y="9983"/>
                      <a:pt x="5029" y="10167"/>
                    </a:cubicBezTo>
                    <a:lnTo>
                      <a:pt x="4696" y="11314"/>
                    </a:lnTo>
                    <a:cubicBezTo>
                      <a:pt x="5731" y="11314"/>
                      <a:pt x="6656" y="10611"/>
                      <a:pt x="6951" y="9613"/>
                    </a:cubicBezTo>
                    <a:lnTo>
                      <a:pt x="7210" y="8689"/>
                    </a:lnTo>
                    <a:lnTo>
                      <a:pt x="5547" y="8208"/>
                    </a:lnTo>
                    <a:cubicBezTo>
                      <a:pt x="5288" y="8134"/>
                      <a:pt x="5140" y="7875"/>
                      <a:pt x="5214" y="7653"/>
                    </a:cubicBezTo>
                    <a:cubicBezTo>
                      <a:pt x="5268" y="7462"/>
                      <a:pt x="5424" y="7352"/>
                      <a:pt x="5591" y="7352"/>
                    </a:cubicBezTo>
                    <a:cubicBezTo>
                      <a:pt x="5650" y="7352"/>
                      <a:pt x="5710" y="7366"/>
                      <a:pt x="5768" y="7395"/>
                    </a:cubicBezTo>
                    <a:lnTo>
                      <a:pt x="7469" y="7875"/>
                    </a:lnTo>
                    <a:lnTo>
                      <a:pt x="7654" y="7284"/>
                    </a:lnTo>
                    <a:lnTo>
                      <a:pt x="5953" y="6766"/>
                    </a:lnTo>
                    <a:cubicBezTo>
                      <a:pt x="5396" y="6522"/>
                      <a:pt x="5593" y="5721"/>
                      <a:pt x="6143" y="5721"/>
                    </a:cubicBezTo>
                    <a:cubicBezTo>
                      <a:pt x="6177" y="5721"/>
                      <a:pt x="6212" y="5724"/>
                      <a:pt x="6249" y="5731"/>
                    </a:cubicBezTo>
                    <a:lnTo>
                      <a:pt x="7950" y="6249"/>
                    </a:lnTo>
                    <a:lnTo>
                      <a:pt x="8098" y="5657"/>
                    </a:lnTo>
                    <a:lnTo>
                      <a:pt x="6434" y="5139"/>
                    </a:lnTo>
                    <a:cubicBezTo>
                      <a:pt x="5913" y="4896"/>
                      <a:pt x="6110" y="4131"/>
                      <a:pt x="6626" y="4131"/>
                    </a:cubicBezTo>
                    <a:cubicBezTo>
                      <a:pt x="6659" y="4131"/>
                      <a:pt x="6694" y="4134"/>
                      <a:pt x="6730" y="4141"/>
                    </a:cubicBezTo>
                    <a:lnTo>
                      <a:pt x="8430" y="4622"/>
                    </a:lnTo>
                    <a:lnTo>
                      <a:pt x="8615" y="4030"/>
                    </a:lnTo>
                    <a:lnTo>
                      <a:pt x="6914" y="3513"/>
                    </a:lnTo>
                    <a:cubicBezTo>
                      <a:pt x="6477" y="3445"/>
                      <a:pt x="6682" y="2675"/>
                      <a:pt x="7057" y="2675"/>
                    </a:cubicBezTo>
                    <a:cubicBezTo>
                      <a:pt x="7094" y="2675"/>
                      <a:pt x="7133" y="2683"/>
                      <a:pt x="7173" y="2699"/>
                    </a:cubicBezTo>
                    <a:lnTo>
                      <a:pt x="8837" y="3217"/>
                    </a:lnTo>
                    <a:lnTo>
                      <a:pt x="9207" y="1997"/>
                    </a:ln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8"/>
              <p:cNvSpPr/>
              <p:nvPr/>
            </p:nvSpPr>
            <p:spPr>
              <a:xfrm>
                <a:off x="8045103" y="1754734"/>
                <a:ext cx="74604" cy="62548"/>
              </a:xfrm>
              <a:custGeom>
                <a:rect b="b" l="l" r="r" t="t"/>
                <a:pathLst>
                  <a:path extrusionOk="0" h="3424" w="4084">
                    <a:moveTo>
                      <a:pt x="2210" y="1"/>
                    </a:moveTo>
                    <a:cubicBezTo>
                      <a:pt x="1872" y="1"/>
                      <a:pt x="1527" y="104"/>
                      <a:pt x="1220" y="335"/>
                    </a:cubicBezTo>
                    <a:cubicBezTo>
                      <a:pt x="0" y="1259"/>
                      <a:pt x="481" y="3181"/>
                      <a:pt x="1997" y="3403"/>
                    </a:cubicBezTo>
                    <a:cubicBezTo>
                      <a:pt x="2083" y="3417"/>
                      <a:pt x="2169" y="3424"/>
                      <a:pt x="2254" y="3424"/>
                    </a:cubicBezTo>
                    <a:cubicBezTo>
                      <a:pt x="3074" y="3424"/>
                      <a:pt x="3785" y="2799"/>
                      <a:pt x="3919" y="1961"/>
                    </a:cubicBezTo>
                    <a:cubicBezTo>
                      <a:pt x="4083" y="839"/>
                      <a:pt x="3174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8"/>
              <p:cNvSpPr/>
              <p:nvPr/>
            </p:nvSpPr>
            <p:spPr>
              <a:xfrm>
                <a:off x="8045778" y="1794612"/>
                <a:ext cx="55387" cy="160754"/>
              </a:xfrm>
              <a:custGeom>
                <a:rect b="b" l="l" r="r" t="t"/>
                <a:pathLst>
                  <a:path extrusionOk="0" h="8800" w="3032">
                    <a:moveTo>
                      <a:pt x="1997" y="0"/>
                    </a:moveTo>
                    <a:lnTo>
                      <a:pt x="0" y="8356"/>
                    </a:lnTo>
                    <a:lnTo>
                      <a:pt x="1405" y="8799"/>
                    </a:lnTo>
                    <a:lnTo>
                      <a:pt x="3032" y="148"/>
                    </a:ln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8"/>
              <p:cNvSpPr/>
              <p:nvPr/>
            </p:nvSpPr>
            <p:spPr>
              <a:xfrm>
                <a:off x="7699993" y="1390169"/>
                <a:ext cx="93310" cy="77893"/>
              </a:xfrm>
              <a:custGeom>
                <a:rect b="b" l="l" r="r" t="t"/>
                <a:pathLst>
                  <a:path extrusionOk="0" h="4264" w="5108">
                    <a:moveTo>
                      <a:pt x="2793" y="1"/>
                    </a:moveTo>
                    <a:cubicBezTo>
                      <a:pt x="2361" y="1"/>
                      <a:pt x="1916" y="136"/>
                      <a:pt x="1516" y="438"/>
                    </a:cubicBezTo>
                    <a:cubicBezTo>
                      <a:pt x="0" y="1585"/>
                      <a:pt x="629" y="3988"/>
                      <a:pt x="2514" y="4246"/>
                    </a:cubicBezTo>
                    <a:cubicBezTo>
                      <a:pt x="2605" y="4258"/>
                      <a:pt x="2695" y="4264"/>
                      <a:pt x="2784" y="4264"/>
                    </a:cubicBezTo>
                    <a:cubicBezTo>
                      <a:pt x="3824" y="4264"/>
                      <a:pt x="4747" y="3490"/>
                      <a:pt x="4917" y="2435"/>
                    </a:cubicBezTo>
                    <a:cubicBezTo>
                      <a:pt x="5108" y="1048"/>
                      <a:pt x="3997" y="1"/>
                      <a:pt x="2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8"/>
              <p:cNvSpPr/>
              <p:nvPr/>
            </p:nvSpPr>
            <p:spPr>
              <a:xfrm>
                <a:off x="7765500" y="1421133"/>
                <a:ext cx="333638" cy="353239"/>
              </a:xfrm>
              <a:custGeom>
                <a:rect b="b" l="l" r="r" t="t"/>
                <a:pathLst>
                  <a:path extrusionOk="0" h="19337" w="18264">
                    <a:moveTo>
                      <a:pt x="629" y="0"/>
                    </a:moveTo>
                    <a:lnTo>
                      <a:pt x="0" y="555"/>
                    </a:lnTo>
                    <a:lnTo>
                      <a:pt x="17635" y="19336"/>
                    </a:lnTo>
                    <a:lnTo>
                      <a:pt x="18264" y="1874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8"/>
              <p:cNvSpPr/>
              <p:nvPr/>
            </p:nvSpPr>
            <p:spPr>
              <a:xfrm>
                <a:off x="7749955" y="1440039"/>
                <a:ext cx="334332" cy="353239"/>
              </a:xfrm>
              <a:custGeom>
                <a:rect b="b" l="l" r="r" t="t"/>
                <a:pathLst>
                  <a:path extrusionOk="0" h="19337" w="18302">
                    <a:moveTo>
                      <a:pt x="629" y="1"/>
                    </a:moveTo>
                    <a:lnTo>
                      <a:pt x="1" y="592"/>
                    </a:lnTo>
                    <a:lnTo>
                      <a:pt x="17673" y="19336"/>
                    </a:lnTo>
                    <a:lnTo>
                      <a:pt x="18301" y="1874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8"/>
              <p:cNvSpPr/>
              <p:nvPr/>
            </p:nvSpPr>
            <p:spPr>
              <a:xfrm>
                <a:off x="7335958" y="1433956"/>
                <a:ext cx="405246" cy="174948"/>
              </a:xfrm>
              <a:custGeom>
                <a:rect b="b" l="l" r="r" t="t"/>
                <a:pathLst>
                  <a:path extrusionOk="0" h="9577" w="22184">
                    <a:moveTo>
                      <a:pt x="21851" y="1"/>
                    </a:moveTo>
                    <a:lnTo>
                      <a:pt x="149" y="8504"/>
                    </a:lnTo>
                    <a:lnTo>
                      <a:pt x="1" y="9576"/>
                    </a:lnTo>
                    <a:lnTo>
                      <a:pt x="22183" y="777"/>
                    </a:lnTo>
                    <a:lnTo>
                      <a:pt x="21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8"/>
              <p:cNvSpPr/>
              <p:nvPr/>
            </p:nvSpPr>
            <p:spPr>
              <a:xfrm>
                <a:off x="7341365" y="1413698"/>
                <a:ext cx="390376" cy="156023"/>
              </a:xfrm>
              <a:custGeom>
                <a:rect b="b" l="l" r="r" t="t"/>
                <a:pathLst>
                  <a:path extrusionOk="0" h="8541" w="21370">
                    <a:moveTo>
                      <a:pt x="21037" y="1"/>
                    </a:moveTo>
                    <a:lnTo>
                      <a:pt x="149" y="7469"/>
                    </a:lnTo>
                    <a:lnTo>
                      <a:pt x="1" y="8541"/>
                    </a:lnTo>
                    <a:lnTo>
                      <a:pt x="21370" y="777"/>
                    </a:lnTo>
                    <a:lnTo>
                      <a:pt x="21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8"/>
              <p:cNvSpPr/>
              <p:nvPr/>
            </p:nvSpPr>
            <p:spPr>
              <a:xfrm>
                <a:off x="7723631" y="1408291"/>
                <a:ext cx="49962" cy="42052"/>
              </a:xfrm>
              <a:custGeom>
                <a:rect b="b" l="l" r="r" t="t"/>
                <a:pathLst>
                  <a:path extrusionOk="0" h="2302" w="2735">
                    <a:moveTo>
                      <a:pt x="1487" y="0"/>
                    </a:moveTo>
                    <a:cubicBezTo>
                      <a:pt x="1259" y="0"/>
                      <a:pt x="1025" y="69"/>
                      <a:pt x="813" y="223"/>
                    </a:cubicBezTo>
                    <a:cubicBezTo>
                      <a:pt x="0" y="851"/>
                      <a:pt x="333" y="2145"/>
                      <a:pt x="1331" y="2293"/>
                    </a:cubicBezTo>
                    <a:cubicBezTo>
                      <a:pt x="1377" y="2299"/>
                      <a:pt x="1423" y="2301"/>
                      <a:pt x="1468" y="2301"/>
                    </a:cubicBezTo>
                    <a:cubicBezTo>
                      <a:pt x="2043" y="2301"/>
                      <a:pt x="2556" y="1878"/>
                      <a:pt x="2625" y="1295"/>
                    </a:cubicBezTo>
                    <a:cubicBezTo>
                      <a:pt x="2734" y="556"/>
                      <a:pt x="2136" y="0"/>
                      <a:pt x="14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8"/>
              <p:cNvSpPr/>
              <p:nvPr/>
            </p:nvSpPr>
            <p:spPr>
              <a:xfrm>
                <a:off x="8063333" y="1769055"/>
                <a:ext cx="40700" cy="33850"/>
              </a:xfrm>
              <a:custGeom>
                <a:rect b="b" l="l" r="r" t="t"/>
                <a:pathLst>
                  <a:path extrusionOk="0" h="1853" w="2228">
                    <a:moveTo>
                      <a:pt x="1208" y="1"/>
                    </a:moveTo>
                    <a:cubicBezTo>
                      <a:pt x="1025" y="1"/>
                      <a:pt x="837" y="56"/>
                      <a:pt x="666" y="179"/>
                    </a:cubicBezTo>
                    <a:cubicBezTo>
                      <a:pt x="0" y="697"/>
                      <a:pt x="259" y="1732"/>
                      <a:pt x="1072" y="1843"/>
                    </a:cubicBezTo>
                    <a:cubicBezTo>
                      <a:pt x="1117" y="1849"/>
                      <a:pt x="1161" y="1852"/>
                      <a:pt x="1205" y="1852"/>
                    </a:cubicBezTo>
                    <a:cubicBezTo>
                      <a:pt x="1670" y="1852"/>
                      <a:pt x="2077" y="1506"/>
                      <a:pt x="2145" y="1067"/>
                    </a:cubicBezTo>
                    <a:cubicBezTo>
                      <a:pt x="2227" y="462"/>
                      <a:pt x="1738" y="1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8"/>
              <p:cNvSpPr/>
              <p:nvPr/>
            </p:nvSpPr>
            <p:spPr>
              <a:xfrm>
                <a:off x="7242776" y="1533240"/>
                <a:ext cx="117515" cy="124292"/>
              </a:xfrm>
              <a:custGeom>
                <a:rect b="b" l="l" r="r" t="t"/>
                <a:pathLst>
                  <a:path extrusionOk="0" h="6804" w="6433">
                    <a:moveTo>
                      <a:pt x="444" y="1"/>
                    </a:moveTo>
                    <a:lnTo>
                      <a:pt x="0" y="4030"/>
                    </a:lnTo>
                    <a:lnTo>
                      <a:pt x="1331" y="6803"/>
                    </a:lnTo>
                    <a:lnTo>
                      <a:pt x="6433" y="3809"/>
                    </a:lnTo>
                    <a:lnTo>
                      <a:pt x="5620" y="37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8"/>
              <p:cNvSpPr/>
              <p:nvPr/>
            </p:nvSpPr>
            <p:spPr>
              <a:xfrm>
                <a:off x="6135856" y="785625"/>
                <a:ext cx="1416243" cy="1133937"/>
              </a:xfrm>
              <a:custGeom>
                <a:rect b="b" l="l" r="r" t="t"/>
                <a:pathLst>
                  <a:path extrusionOk="0" h="62074" w="77528">
                    <a:moveTo>
                      <a:pt x="407" y="0"/>
                    </a:moveTo>
                    <a:lnTo>
                      <a:pt x="0" y="62074"/>
                    </a:lnTo>
                    <a:lnTo>
                      <a:pt x="72684" y="61519"/>
                    </a:lnTo>
                    <a:lnTo>
                      <a:pt x="77528" y="580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8"/>
              <p:cNvSpPr/>
              <p:nvPr/>
            </p:nvSpPr>
            <p:spPr>
              <a:xfrm>
                <a:off x="6194605" y="835586"/>
                <a:ext cx="1302107" cy="1042782"/>
              </a:xfrm>
              <a:custGeom>
                <a:rect b="b" l="l" r="r" t="t"/>
                <a:pathLst>
                  <a:path extrusionOk="0" h="57084" w="71280">
                    <a:moveTo>
                      <a:pt x="370" y="1"/>
                    </a:moveTo>
                    <a:lnTo>
                      <a:pt x="1" y="57084"/>
                    </a:lnTo>
                    <a:lnTo>
                      <a:pt x="66807" y="56566"/>
                    </a:lnTo>
                    <a:lnTo>
                      <a:pt x="71280" y="5325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8"/>
              <p:cNvSpPr/>
              <p:nvPr/>
            </p:nvSpPr>
            <p:spPr>
              <a:xfrm>
                <a:off x="6194605" y="835586"/>
                <a:ext cx="212086" cy="1043458"/>
              </a:xfrm>
              <a:custGeom>
                <a:rect b="b" l="l" r="r" t="t"/>
                <a:pathLst>
                  <a:path extrusionOk="0" h="57121" w="11610">
                    <a:moveTo>
                      <a:pt x="370" y="1"/>
                    </a:moveTo>
                    <a:lnTo>
                      <a:pt x="1" y="57084"/>
                    </a:lnTo>
                    <a:lnTo>
                      <a:pt x="10131" y="57121"/>
                    </a:lnTo>
                    <a:lnTo>
                      <a:pt x="11609" y="85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8"/>
              <p:cNvSpPr/>
              <p:nvPr/>
            </p:nvSpPr>
            <p:spPr>
              <a:xfrm>
                <a:off x="6223175" y="1070616"/>
                <a:ext cx="98425" cy="84323"/>
              </a:xfrm>
              <a:custGeom>
                <a:rect b="b" l="l" r="r" t="t"/>
                <a:pathLst>
                  <a:path extrusionOk="0" h="4616" w="5388">
                    <a:moveTo>
                      <a:pt x="3050" y="0"/>
                    </a:moveTo>
                    <a:cubicBezTo>
                      <a:pt x="1046" y="0"/>
                      <a:pt x="0" y="2452"/>
                      <a:pt x="1431" y="3920"/>
                    </a:cubicBezTo>
                    <a:cubicBezTo>
                      <a:pt x="1912" y="4400"/>
                      <a:pt x="2499" y="4616"/>
                      <a:pt x="3071" y="4616"/>
                    </a:cubicBezTo>
                    <a:cubicBezTo>
                      <a:pt x="4259" y="4616"/>
                      <a:pt x="5387" y="3690"/>
                      <a:pt x="5387" y="2293"/>
                    </a:cubicBezTo>
                    <a:cubicBezTo>
                      <a:pt x="5387" y="1036"/>
                      <a:pt x="4389" y="1"/>
                      <a:pt x="3095" y="1"/>
                    </a:cubicBezTo>
                    <a:cubicBezTo>
                      <a:pt x="3080" y="0"/>
                      <a:pt x="3065" y="0"/>
                      <a:pt x="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8"/>
              <p:cNvSpPr/>
              <p:nvPr/>
            </p:nvSpPr>
            <p:spPr>
              <a:xfrm>
                <a:off x="6222499" y="1204334"/>
                <a:ext cx="98425" cy="84323"/>
              </a:xfrm>
              <a:custGeom>
                <a:rect b="b" l="l" r="r" t="t"/>
                <a:pathLst>
                  <a:path extrusionOk="0" h="4616" w="5388">
                    <a:moveTo>
                      <a:pt x="3049" y="0"/>
                    </a:moveTo>
                    <a:cubicBezTo>
                      <a:pt x="1009" y="0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0"/>
                      <a:pt x="30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8"/>
              <p:cNvSpPr/>
              <p:nvPr/>
            </p:nvSpPr>
            <p:spPr>
              <a:xfrm>
                <a:off x="6221823" y="1338052"/>
                <a:ext cx="98425" cy="84323"/>
              </a:xfrm>
              <a:custGeom>
                <a:rect b="b" l="l" r="r" t="t"/>
                <a:pathLst>
                  <a:path extrusionOk="0" h="4616" w="5388">
                    <a:moveTo>
                      <a:pt x="3049" y="1"/>
                    </a:moveTo>
                    <a:cubicBezTo>
                      <a:pt x="1009" y="1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1"/>
                      <a:pt x="3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8"/>
              <p:cNvSpPr/>
              <p:nvPr/>
            </p:nvSpPr>
            <p:spPr>
              <a:xfrm>
                <a:off x="6220271" y="1471112"/>
                <a:ext cx="99302" cy="84688"/>
              </a:xfrm>
              <a:custGeom>
                <a:rect b="b" l="l" r="r" t="t"/>
                <a:pathLst>
                  <a:path extrusionOk="0" h="4636" w="5436">
                    <a:moveTo>
                      <a:pt x="3143" y="0"/>
                    </a:moveTo>
                    <a:cubicBezTo>
                      <a:pt x="1073" y="0"/>
                      <a:pt x="0" y="2477"/>
                      <a:pt x="1479" y="3956"/>
                    </a:cubicBezTo>
                    <a:cubicBezTo>
                      <a:pt x="1948" y="4425"/>
                      <a:pt x="2530" y="4636"/>
                      <a:pt x="3102" y="4636"/>
                    </a:cubicBezTo>
                    <a:cubicBezTo>
                      <a:pt x="4290" y="4636"/>
                      <a:pt x="5435" y="3727"/>
                      <a:pt x="5435" y="2329"/>
                    </a:cubicBezTo>
                    <a:cubicBezTo>
                      <a:pt x="5435" y="1072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8"/>
              <p:cNvSpPr/>
              <p:nvPr/>
            </p:nvSpPr>
            <p:spPr>
              <a:xfrm>
                <a:off x="6219595" y="1604831"/>
                <a:ext cx="99302" cy="84999"/>
              </a:xfrm>
              <a:custGeom>
                <a:rect b="b" l="l" r="r" t="t"/>
                <a:pathLst>
                  <a:path extrusionOk="0" h="4653" w="5436">
                    <a:moveTo>
                      <a:pt x="3143" y="0"/>
                    </a:moveTo>
                    <a:cubicBezTo>
                      <a:pt x="1073" y="0"/>
                      <a:pt x="1" y="2478"/>
                      <a:pt x="1479" y="3956"/>
                    </a:cubicBezTo>
                    <a:cubicBezTo>
                      <a:pt x="1948" y="4437"/>
                      <a:pt x="2527" y="4652"/>
                      <a:pt x="3094" y="4652"/>
                    </a:cubicBezTo>
                    <a:cubicBezTo>
                      <a:pt x="4270" y="4652"/>
                      <a:pt x="5398" y="3727"/>
                      <a:pt x="5398" y="2330"/>
                    </a:cubicBezTo>
                    <a:cubicBezTo>
                      <a:pt x="5435" y="1073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8"/>
              <p:cNvSpPr/>
              <p:nvPr/>
            </p:nvSpPr>
            <p:spPr>
              <a:xfrm>
                <a:off x="6218919" y="1738549"/>
                <a:ext cx="98626" cy="84999"/>
              </a:xfrm>
              <a:custGeom>
                <a:rect b="b" l="l" r="r" t="t"/>
                <a:pathLst>
                  <a:path extrusionOk="0" h="4653" w="5399">
                    <a:moveTo>
                      <a:pt x="3143" y="1"/>
                    </a:moveTo>
                    <a:cubicBezTo>
                      <a:pt x="1073" y="1"/>
                      <a:pt x="1" y="2478"/>
                      <a:pt x="1442" y="3957"/>
                    </a:cubicBezTo>
                    <a:cubicBezTo>
                      <a:pt x="1923" y="4438"/>
                      <a:pt x="2510" y="4653"/>
                      <a:pt x="3082" y="4653"/>
                    </a:cubicBezTo>
                    <a:cubicBezTo>
                      <a:pt x="4270" y="4653"/>
                      <a:pt x="5398" y="3727"/>
                      <a:pt x="5398" y="2330"/>
                    </a:cubicBezTo>
                    <a:cubicBezTo>
                      <a:pt x="5398" y="1073"/>
                      <a:pt x="4400" y="38"/>
                      <a:pt x="3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8"/>
              <p:cNvSpPr/>
              <p:nvPr/>
            </p:nvSpPr>
            <p:spPr>
              <a:xfrm>
                <a:off x="6218919" y="893001"/>
                <a:ext cx="123616" cy="122940"/>
              </a:xfrm>
              <a:custGeom>
                <a:rect b="b" l="l" r="r" t="t"/>
                <a:pathLst>
                  <a:path extrusionOk="0" h="6730" w="6767">
                    <a:moveTo>
                      <a:pt x="1295" y="0"/>
                    </a:moveTo>
                    <a:cubicBezTo>
                      <a:pt x="592" y="0"/>
                      <a:pt x="38" y="555"/>
                      <a:pt x="38" y="1220"/>
                    </a:cubicBezTo>
                    <a:lnTo>
                      <a:pt x="38" y="5472"/>
                    </a:lnTo>
                    <a:cubicBezTo>
                      <a:pt x="1" y="6174"/>
                      <a:pt x="555" y="6692"/>
                      <a:pt x="1221" y="6729"/>
                    </a:cubicBezTo>
                    <a:lnTo>
                      <a:pt x="5509" y="6729"/>
                    </a:lnTo>
                    <a:cubicBezTo>
                      <a:pt x="6175" y="6729"/>
                      <a:pt x="6729" y="6211"/>
                      <a:pt x="6729" y="5509"/>
                    </a:cubicBezTo>
                    <a:lnTo>
                      <a:pt x="6766" y="1257"/>
                    </a:lnTo>
                    <a:cubicBezTo>
                      <a:pt x="6766" y="592"/>
                      <a:pt x="6212" y="37"/>
                      <a:pt x="5546" y="37"/>
                    </a:cubicBez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8"/>
              <p:cNvSpPr/>
              <p:nvPr/>
            </p:nvSpPr>
            <p:spPr>
              <a:xfrm>
                <a:off x="6758541" y="1545406"/>
                <a:ext cx="401173" cy="37156"/>
              </a:xfrm>
              <a:custGeom>
                <a:rect b="b" l="l" r="r" t="t"/>
                <a:pathLst>
                  <a:path extrusionOk="0" h="2034" w="21961">
                    <a:moveTo>
                      <a:pt x="0" y="0"/>
                    </a:moveTo>
                    <a:lnTo>
                      <a:pt x="0" y="1664"/>
                    </a:lnTo>
                    <a:lnTo>
                      <a:pt x="21924" y="2033"/>
                    </a:lnTo>
                    <a:lnTo>
                      <a:pt x="21961" y="3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8"/>
              <p:cNvSpPr/>
              <p:nvPr/>
            </p:nvSpPr>
            <p:spPr>
              <a:xfrm>
                <a:off x="6755161" y="1631848"/>
                <a:ext cx="401848" cy="37156"/>
              </a:xfrm>
              <a:custGeom>
                <a:rect b="b" l="l" r="r" t="t"/>
                <a:pathLst>
                  <a:path extrusionOk="0" h="2034" w="21998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98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8"/>
              <p:cNvSpPr/>
              <p:nvPr/>
            </p:nvSpPr>
            <p:spPr>
              <a:xfrm>
                <a:off x="6755161" y="1719642"/>
                <a:ext cx="401173" cy="37156"/>
              </a:xfrm>
              <a:custGeom>
                <a:rect b="b" l="l" r="r" t="t"/>
                <a:pathLst>
                  <a:path extrusionOk="0" h="2034" w="21961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61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8"/>
              <p:cNvSpPr/>
              <p:nvPr/>
            </p:nvSpPr>
            <p:spPr>
              <a:xfrm>
                <a:off x="6379655" y="851132"/>
                <a:ext cx="364035" cy="1029940"/>
              </a:xfrm>
              <a:custGeom>
                <a:rect b="b" l="l" r="r" t="t"/>
                <a:pathLst>
                  <a:path extrusionOk="0" h="56381" w="19928">
                    <a:moveTo>
                      <a:pt x="1479" y="0"/>
                    </a:moveTo>
                    <a:lnTo>
                      <a:pt x="1" y="56270"/>
                    </a:lnTo>
                    <a:lnTo>
                      <a:pt x="17229" y="56381"/>
                    </a:lnTo>
                    <a:lnTo>
                      <a:pt x="19928" y="1405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8"/>
              <p:cNvSpPr/>
              <p:nvPr/>
            </p:nvSpPr>
            <p:spPr>
              <a:xfrm>
                <a:off x="6379655" y="851132"/>
                <a:ext cx="27036" cy="1027912"/>
              </a:xfrm>
              <a:custGeom>
                <a:rect b="b" l="l" r="r" t="t"/>
                <a:pathLst>
                  <a:path extrusionOk="0" fill="none" h="56270" w="1480">
                    <a:moveTo>
                      <a:pt x="1479" y="0"/>
                    </a:moveTo>
                    <a:lnTo>
                      <a:pt x="1" y="56270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8"/>
              <p:cNvSpPr/>
              <p:nvPr/>
            </p:nvSpPr>
            <p:spPr>
              <a:xfrm>
                <a:off x="7204268" y="1530537"/>
                <a:ext cx="24332" cy="322166"/>
              </a:xfrm>
              <a:custGeom>
                <a:rect b="b" l="l" r="r" t="t"/>
                <a:pathLst>
                  <a:path extrusionOk="0" fill="none" h="17636" w="1332">
                    <a:moveTo>
                      <a:pt x="1332" y="1"/>
                    </a:moveTo>
                    <a:lnTo>
                      <a:pt x="1" y="17636"/>
                    </a:lnTo>
                  </a:path>
                </a:pathLst>
              </a:custGeom>
              <a:solidFill>
                <a:schemeClr val="accent3"/>
              </a:solidFill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8"/>
              <p:cNvSpPr/>
              <p:nvPr/>
            </p:nvSpPr>
            <p:spPr>
              <a:xfrm>
                <a:off x="6447390" y="955786"/>
                <a:ext cx="56556" cy="48098"/>
              </a:xfrm>
              <a:custGeom>
                <a:rect b="b" l="l" r="r" t="t"/>
                <a:pathLst>
                  <a:path extrusionOk="0" h="2633" w="3096">
                    <a:moveTo>
                      <a:pt x="1756" y="1"/>
                    </a:moveTo>
                    <a:cubicBezTo>
                      <a:pt x="602" y="1"/>
                      <a:pt x="0" y="1381"/>
                      <a:pt x="803" y="2220"/>
                    </a:cubicBezTo>
                    <a:cubicBezTo>
                      <a:pt x="1076" y="2505"/>
                      <a:pt x="1415" y="2632"/>
                      <a:pt x="1746" y="2632"/>
                    </a:cubicBezTo>
                    <a:cubicBezTo>
                      <a:pt x="2404" y="2632"/>
                      <a:pt x="3034" y="2132"/>
                      <a:pt x="3058" y="1370"/>
                    </a:cubicBezTo>
                    <a:cubicBezTo>
                      <a:pt x="3095" y="630"/>
                      <a:pt x="2541" y="39"/>
                      <a:pt x="1801" y="2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8"/>
              <p:cNvSpPr/>
              <p:nvPr/>
            </p:nvSpPr>
            <p:spPr>
              <a:xfrm>
                <a:off x="6444011" y="1073977"/>
                <a:ext cx="56556" cy="48062"/>
              </a:xfrm>
              <a:custGeom>
                <a:rect b="b" l="l" r="r" t="t"/>
                <a:pathLst>
                  <a:path extrusionOk="0" h="2631" w="3096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74" y="2503"/>
                      <a:pt x="1415" y="2631"/>
                      <a:pt x="1751" y="2631"/>
                    </a:cubicBezTo>
                    <a:cubicBezTo>
                      <a:pt x="2422" y="2631"/>
                      <a:pt x="3071" y="2121"/>
                      <a:pt x="3095" y="1332"/>
                    </a:cubicBezTo>
                    <a:cubicBezTo>
                      <a:pt x="3095" y="630"/>
                      <a:pt x="2541" y="1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8"/>
              <p:cNvSpPr/>
              <p:nvPr/>
            </p:nvSpPr>
            <p:spPr>
              <a:xfrm>
                <a:off x="6440631" y="1191492"/>
                <a:ext cx="56556" cy="48244"/>
              </a:xfrm>
              <a:custGeom>
                <a:rect b="b" l="l" r="r" t="t"/>
                <a:pathLst>
                  <a:path extrusionOk="0" h="2641" w="3096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80" y="2509"/>
                      <a:pt x="1430" y="2640"/>
                      <a:pt x="1771" y="2640"/>
                    </a:cubicBezTo>
                    <a:cubicBezTo>
                      <a:pt x="2432" y="2640"/>
                      <a:pt x="3058" y="2149"/>
                      <a:pt x="3058" y="1369"/>
                    </a:cubicBezTo>
                    <a:cubicBezTo>
                      <a:pt x="3095" y="630"/>
                      <a:pt x="2541" y="38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8"/>
              <p:cNvSpPr/>
              <p:nvPr/>
            </p:nvSpPr>
            <p:spPr>
              <a:xfrm>
                <a:off x="6437252" y="1309683"/>
                <a:ext cx="56556" cy="48080"/>
              </a:xfrm>
              <a:custGeom>
                <a:rect b="b" l="l" r="r" t="t"/>
                <a:pathLst>
                  <a:path extrusionOk="0" h="2632" w="3096">
                    <a:moveTo>
                      <a:pt x="1756" y="1"/>
                    </a:moveTo>
                    <a:cubicBezTo>
                      <a:pt x="603" y="1"/>
                      <a:pt x="1" y="1380"/>
                      <a:pt x="803" y="2220"/>
                    </a:cubicBezTo>
                    <a:cubicBezTo>
                      <a:pt x="1076" y="2505"/>
                      <a:pt x="1419" y="2632"/>
                      <a:pt x="1756" y="2632"/>
                    </a:cubicBezTo>
                    <a:cubicBezTo>
                      <a:pt x="2425" y="2632"/>
                      <a:pt x="3071" y="2131"/>
                      <a:pt x="3096" y="1369"/>
                    </a:cubicBezTo>
                    <a:cubicBezTo>
                      <a:pt x="3096" y="630"/>
                      <a:pt x="2541" y="1"/>
                      <a:pt x="1802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8"/>
              <p:cNvSpPr/>
              <p:nvPr/>
            </p:nvSpPr>
            <p:spPr>
              <a:xfrm>
                <a:off x="6433690" y="1427216"/>
                <a:ext cx="56739" cy="48719"/>
              </a:xfrm>
              <a:custGeom>
                <a:rect b="b" l="l" r="r" t="t"/>
                <a:pathLst>
                  <a:path extrusionOk="0" h="2667" w="3106">
                    <a:moveTo>
                      <a:pt x="1812" y="0"/>
                    </a:moveTo>
                    <a:cubicBezTo>
                      <a:pt x="629" y="0"/>
                      <a:pt x="0" y="1368"/>
                      <a:pt x="814" y="2255"/>
                    </a:cubicBezTo>
                    <a:cubicBezTo>
                      <a:pt x="1085" y="2539"/>
                      <a:pt x="1426" y="2666"/>
                      <a:pt x="1760" y="2666"/>
                    </a:cubicBezTo>
                    <a:cubicBezTo>
                      <a:pt x="2428" y="2666"/>
                      <a:pt x="3069" y="2157"/>
                      <a:pt x="3069" y="1368"/>
                    </a:cubicBezTo>
                    <a:cubicBezTo>
                      <a:pt x="3106" y="629"/>
                      <a:pt x="2551" y="37"/>
                      <a:pt x="1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8"/>
              <p:cNvSpPr/>
              <p:nvPr/>
            </p:nvSpPr>
            <p:spPr>
              <a:xfrm>
                <a:off x="6430493" y="1545388"/>
                <a:ext cx="56556" cy="48080"/>
              </a:xfrm>
              <a:custGeom>
                <a:rect b="b" l="l" r="r" t="t"/>
                <a:pathLst>
                  <a:path extrusionOk="0" h="2632" w="3096">
                    <a:moveTo>
                      <a:pt x="1756" y="0"/>
                    </a:moveTo>
                    <a:cubicBezTo>
                      <a:pt x="603" y="0"/>
                      <a:pt x="1" y="1380"/>
                      <a:pt x="804" y="2219"/>
                    </a:cubicBezTo>
                    <a:cubicBezTo>
                      <a:pt x="1076" y="2504"/>
                      <a:pt x="1419" y="2631"/>
                      <a:pt x="1757" y="2631"/>
                    </a:cubicBezTo>
                    <a:cubicBezTo>
                      <a:pt x="2426" y="2631"/>
                      <a:pt x="3071" y="2131"/>
                      <a:pt x="3096" y="1369"/>
                    </a:cubicBezTo>
                    <a:cubicBezTo>
                      <a:pt x="3096" y="630"/>
                      <a:pt x="2541" y="38"/>
                      <a:pt x="1802" y="1"/>
                    </a:cubicBezTo>
                    <a:cubicBezTo>
                      <a:pt x="1787" y="1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8"/>
              <p:cNvSpPr/>
              <p:nvPr/>
            </p:nvSpPr>
            <p:spPr>
              <a:xfrm>
                <a:off x="6427132" y="1663579"/>
                <a:ext cx="56556" cy="48044"/>
              </a:xfrm>
              <a:custGeom>
                <a:rect b="b" l="l" r="r" t="t"/>
                <a:pathLst>
                  <a:path extrusionOk="0" h="2630" w="3096">
                    <a:moveTo>
                      <a:pt x="1755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74" y="2503"/>
                      <a:pt x="1415" y="2630"/>
                      <a:pt x="1750" y="2630"/>
                    </a:cubicBezTo>
                    <a:cubicBezTo>
                      <a:pt x="2421" y="2630"/>
                      <a:pt x="3070" y="2121"/>
                      <a:pt x="3095" y="1332"/>
                    </a:cubicBezTo>
                    <a:cubicBezTo>
                      <a:pt x="3095" y="629"/>
                      <a:pt x="2540" y="1"/>
                      <a:pt x="1801" y="1"/>
                    </a:cubicBezTo>
                    <a:cubicBezTo>
                      <a:pt x="1786" y="0"/>
                      <a:pt x="1771" y="0"/>
                      <a:pt x="1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8"/>
              <p:cNvSpPr/>
              <p:nvPr/>
            </p:nvSpPr>
            <p:spPr>
              <a:xfrm>
                <a:off x="6423752" y="1781094"/>
                <a:ext cx="56556" cy="48537"/>
              </a:xfrm>
              <a:custGeom>
                <a:rect b="b" l="l" r="r" t="t"/>
                <a:pathLst>
                  <a:path extrusionOk="0" h="2657" w="3096">
                    <a:moveTo>
                      <a:pt x="1756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80" y="2521"/>
                      <a:pt x="1429" y="2656"/>
                      <a:pt x="1772" y="2656"/>
                    </a:cubicBezTo>
                    <a:cubicBezTo>
                      <a:pt x="2435" y="2656"/>
                      <a:pt x="3071" y="2149"/>
                      <a:pt x="3095" y="1369"/>
                    </a:cubicBezTo>
                    <a:cubicBezTo>
                      <a:pt x="3095" y="629"/>
                      <a:pt x="2541" y="38"/>
                      <a:pt x="1801" y="1"/>
                    </a:cubicBezTo>
                    <a:cubicBezTo>
                      <a:pt x="1786" y="0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8"/>
              <p:cNvSpPr/>
              <p:nvPr/>
            </p:nvSpPr>
            <p:spPr>
              <a:xfrm>
                <a:off x="6535659" y="987553"/>
                <a:ext cx="138468" cy="6083"/>
              </a:xfrm>
              <a:custGeom>
                <a:rect b="b" l="l" r="r" t="t"/>
                <a:pathLst>
                  <a:path extrusionOk="0" fill="none" h="333" w="758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8"/>
              <p:cNvSpPr/>
              <p:nvPr/>
            </p:nvSpPr>
            <p:spPr>
              <a:xfrm>
                <a:off x="6534983" y="1095606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1"/>
                    </a:moveTo>
                    <a:lnTo>
                      <a:pt x="7580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8"/>
              <p:cNvSpPr/>
              <p:nvPr/>
            </p:nvSpPr>
            <p:spPr>
              <a:xfrm>
                <a:off x="6534307" y="1212445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8"/>
              <p:cNvSpPr/>
              <p:nvPr/>
            </p:nvSpPr>
            <p:spPr>
              <a:xfrm>
                <a:off x="6520808" y="1331311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0" y="0"/>
                    </a:moveTo>
                    <a:lnTo>
                      <a:pt x="7579" y="333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8"/>
              <p:cNvSpPr/>
              <p:nvPr/>
            </p:nvSpPr>
            <p:spPr>
              <a:xfrm>
                <a:off x="6520132" y="1449502"/>
                <a:ext cx="138468" cy="5407"/>
              </a:xfrm>
              <a:custGeom>
                <a:rect b="b" l="l" r="r" t="t"/>
                <a:pathLst>
                  <a:path extrusionOk="0" fill="none" h="296" w="758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8"/>
              <p:cNvSpPr/>
              <p:nvPr/>
            </p:nvSpPr>
            <p:spPr>
              <a:xfrm>
                <a:off x="6519456" y="1567693"/>
                <a:ext cx="138468" cy="5407"/>
              </a:xfrm>
              <a:custGeom>
                <a:rect b="b" l="l" r="r" t="t"/>
                <a:pathLst>
                  <a:path extrusionOk="0" fill="none" h="296" w="758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8"/>
              <p:cNvSpPr/>
              <p:nvPr/>
            </p:nvSpPr>
            <p:spPr>
              <a:xfrm>
                <a:off x="6518780" y="1687893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1"/>
                    </a:moveTo>
                    <a:lnTo>
                      <a:pt x="7579" y="334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8"/>
              <p:cNvSpPr/>
              <p:nvPr/>
            </p:nvSpPr>
            <p:spPr>
              <a:xfrm>
                <a:off x="6518104" y="1803380"/>
                <a:ext cx="138468" cy="6101"/>
              </a:xfrm>
              <a:custGeom>
                <a:rect b="b" l="l" r="r" t="t"/>
                <a:pathLst>
                  <a:path extrusionOk="0" fill="none" h="334" w="7580">
                    <a:moveTo>
                      <a:pt x="1" y="1"/>
                    </a:moveTo>
                    <a:lnTo>
                      <a:pt x="7580" y="334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8"/>
              <p:cNvSpPr/>
              <p:nvPr/>
            </p:nvSpPr>
            <p:spPr>
              <a:xfrm>
                <a:off x="6718005" y="883538"/>
                <a:ext cx="777373" cy="578806"/>
              </a:xfrm>
              <a:custGeom>
                <a:rect b="b" l="l" r="r" t="t"/>
                <a:pathLst>
                  <a:path extrusionOk="0" h="31685" w="42555">
                    <a:moveTo>
                      <a:pt x="1369" y="1"/>
                    </a:moveTo>
                    <a:lnTo>
                      <a:pt x="1" y="30021"/>
                    </a:lnTo>
                    <a:lnTo>
                      <a:pt x="40225" y="31685"/>
                    </a:lnTo>
                    <a:lnTo>
                      <a:pt x="42554" y="3106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8"/>
              <p:cNvSpPr/>
              <p:nvPr/>
            </p:nvSpPr>
            <p:spPr>
              <a:xfrm>
                <a:off x="6803113" y="1225195"/>
                <a:ext cx="586898" cy="237752"/>
              </a:xfrm>
              <a:custGeom>
                <a:rect b="b" l="l" r="r" t="t"/>
                <a:pathLst>
                  <a:path extrusionOk="0" h="13015" w="32128">
                    <a:moveTo>
                      <a:pt x="15073" y="0"/>
                    </a:moveTo>
                    <a:cubicBezTo>
                      <a:pt x="12504" y="0"/>
                      <a:pt x="9281" y="590"/>
                      <a:pt x="7468" y="1706"/>
                    </a:cubicBezTo>
                    <a:cubicBezTo>
                      <a:pt x="5139" y="3184"/>
                      <a:pt x="1701" y="7843"/>
                      <a:pt x="1701" y="7843"/>
                    </a:cubicBezTo>
                    <a:cubicBezTo>
                      <a:pt x="1035" y="8989"/>
                      <a:pt x="481" y="10246"/>
                      <a:pt x="0" y="11540"/>
                    </a:cubicBezTo>
                    <a:cubicBezTo>
                      <a:pt x="0" y="11540"/>
                      <a:pt x="6100" y="11762"/>
                      <a:pt x="8097" y="11873"/>
                    </a:cubicBezTo>
                    <a:cubicBezTo>
                      <a:pt x="15372" y="12205"/>
                      <a:pt x="22408" y="13014"/>
                      <a:pt x="29661" y="13014"/>
                    </a:cubicBezTo>
                    <a:cubicBezTo>
                      <a:pt x="30480" y="13014"/>
                      <a:pt x="31302" y="13004"/>
                      <a:pt x="32128" y="12982"/>
                    </a:cubicBezTo>
                    <a:cubicBezTo>
                      <a:pt x="31721" y="11614"/>
                      <a:pt x="31425" y="9691"/>
                      <a:pt x="30538" y="8434"/>
                    </a:cubicBezTo>
                    <a:cubicBezTo>
                      <a:pt x="28985" y="6105"/>
                      <a:pt x="26767" y="3591"/>
                      <a:pt x="24401" y="2038"/>
                    </a:cubicBezTo>
                    <a:cubicBezTo>
                      <a:pt x="22256" y="596"/>
                      <a:pt x="19779" y="670"/>
                      <a:pt x="17302" y="190"/>
                    </a:cubicBezTo>
                    <a:cubicBezTo>
                      <a:pt x="16676" y="63"/>
                      <a:pt x="15909" y="0"/>
                      <a:pt x="15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8"/>
              <p:cNvSpPr/>
              <p:nvPr/>
            </p:nvSpPr>
            <p:spPr>
              <a:xfrm>
                <a:off x="7007746" y="998934"/>
                <a:ext cx="215940" cy="212195"/>
              </a:xfrm>
              <a:custGeom>
                <a:rect b="b" l="l" r="r" t="t"/>
                <a:pathLst>
                  <a:path extrusionOk="0" h="11616" w="11821">
                    <a:moveTo>
                      <a:pt x="4684" y="1"/>
                    </a:moveTo>
                    <a:cubicBezTo>
                      <a:pt x="3148" y="1"/>
                      <a:pt x="1886" y="460"/>
                      <a:pt x="1886" y="1632"/>
                    </a:cubicBezTo>
                    <a:lnTo>
                      <a:pt x="1886" y="1374"/>
                    </a:lnTo>
                    <a:lnTo>
                      <a:pt x="1886" y="1374"/>
                    </a:lnTo>
                    <a:cubicBezTo>
                      <a:pt x="0" y="4405"/>
                      <a:pt x="185" y="11504"/>
                      <a:pt x="4880" y="11615"/>
                    </a:cubicBezTo>
                    <a:cubicBezTo>
                      <a:pt x="4901" y="11615"/>
                      <a:pt x="4921" y="11615"/>
                      <a:pt x="4942" y="11615"/>
                    </a:cubicBezTo>
                    <a:cubicBezTo>
                      <a:pt x="8758" y="11615"/>
                      <a:pt x="11821" y="4759"/>
                      <a:pt x="9945" y="1854"/>
                    </a:cubicBezTo>
                    <a:cubicBezTo>
                      <a:pt x="9269" y="819"/>
                      <a:pt x="6733" y="1"/>
                      <a:pt x="46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8"/>
              <p:cNvSpPr/>
              <p:nvPr/>
            </p:nvSpPr>
            <p:spPr>
              <a:xfrm>
                <a:off x="7007746" y="948753"/>
                <a:ext cx="230682" cy="165193"/>
              </a:xfrm>
              <a:custGeom>
                <a:rect b="b" l="l" r="r" t="t"/>
                <a:pathLst>
                  <a:path extrusionOk="0" h="9043" w="12628">
                    <a:moveTo>
                      <a:pt x="4759" y="0"/>
                    </a:moveTo>
                    <a:cubicBezTo>
                      <a:pt x="2725" y="0"/>
                      <a:pt x="180" y="2695"/>
                      <a:pt x="74" y="4712"/>
                    </a:cubicBezTo>
                    <a:cubicBezTo>
                      <a:pt x="0" y="5895"/>
                      <a:pt x="74" y="7041"/>
                      <a:pt x="296" y="8187"/>
                    </a:cubicBezTo>
                    <a:cubicBezTo>
                      <a:pt x="478" y="8803"/>
                      <a:pt x="654" y="9043"/>
                      <a:pt x="830" y="9043"/>
                    </a:cubicBezTo>
                    <a:cubicBezTo>
                      <a:pt x="1118" y="9043"/>
                      <a:pt x="1402" y="8396"/>
                      <a:pt x="1701" y="7707"/>
                    </a:cubicBezTo>
                    <a:cubicBezTo>
                      <a:pt x="2579" y="5401"/>
                      <a:pt x="2914" y="3603"/>
                      <a:pt x="5719" y="3603"/>
                    </a:cubicBezTo>
                    <a:cubicBezTo>
                      <a:pt x="5747" y="3603"/>
                      <a:pt x="5776" y="3603"/>
                      <a:pt x="5805" y="3603"/>
                    </a:cubicBezTo>
                    <a:cubicBezTo>
                      <a:pt x="7136" y="3603"/>
                      <a:pt x="8245" y="3677"/>
                      <a:pt x="9354" y="4416"/>
                    </a:cubicBezTo>
                    <a:cubicBezTo>
                      <a:pt x="10870" y="5378"/>
                      <a:pt x="10056" y="5747"/>
                      <a:pt x="10463" y="7152"/>
                    </a:cubicBezTo>
                    <a:cubicBezTo>
                      <a:pt x="10537" y="7337"/>
                      <a:pt x="10537" y="7596"/>
                      <a:pt x="10611" y="7818"/>
                    </a:cubicBezTo>
                    <a:cubicBezTo>
                      <a:pt x="10661" y="7821"/>
                      <a:pt x="10710" y="7823"/>
                      <a:pt x="10756" y="7823"/>
                    </a:cubicBezTo>
                    <a:cubicBezTo>
                      <a:pt x="12628" y="7823"/>
                      <a:pt x="11569" y="4986"/>
                      <a:pt x="11461" y="4121"/>
                    </a:cubicBezTo>
                    <a:cubicBezTo>
                      <a:pt x="11239" y="2716"/>
                      <a:pt x="10685" y="1533"/>
                      <a:pt x="9391" y="867"/>
                    </a:cubicBezTo>
                    <a:lnTo>
                      <a:pt x="5028" y="17"/>
                    </a:lnTo>
                    <a:cubicBezTo>
                      <a:pt x="4940" y="6"/>
                      <a:pt x="4850" y="0"/>
                      <a:pt x="47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8"/>
              <p:cNvSpPr/>
              <p:nvPr/>
            </p:nvSpPr>
            <p:spPr>
              <a:xfrm>
                <a:off x="6981404" y="938103"/>
                <a:ext cx="264075" cy="156169"/>
              </a:xfrm>
              <a:custGeom>
                <a:rect b="b" l="l" r="r" t="t"/>
                <a:pathLst>
                  <a:path extrusionOk="0" h="8549" w="14456">
                    <a:moveTo>
                      <a:pt x="7162" y="0"/>
                    </a:moveTo>
                    <a:cubicBezTo>
                      <a:pt x="3394" y="0"/>
                      <a:pt x="252" y="2932"/>
                      <a:pt x="0" y="6700"/>
                    </a:cubicBezTo>
                    <a:lnTo>
                      <a:pt x="0" y="6774"/>
                    </a:lnTo>
                    <a:lnTo>
                      <a:pt x="1220" y="6848"/>
                    </a:lnTo>
                    <a:cubicBezTo>
                      <a:pt x="1220" y="6811"/>
                      <a:pt x="1220" y="6774"/>
                      <a:pt x="1220" y="6774"/>
                    </a:cubicBezTo>
                    <a:cubicBezTo>
                      <a:pt x="1400" y="3575"/>
                      <a:pt x="4027" y="1074"/>
                      <a:pt x="7196" y="1074"/>
                    </a:cubicBezTo>
                    <a:cubicBezTo>
                      <a:pt x="7287" y="1074"/>
                      <a:pt x="7377" y="1076"/>
                      <a:pt x="7468" y="1081"/>
                    </a:cubicBezTo>
                    <a:cubicBezTo>
                      <a:pt x="10759" y="1228"/>
                      <a:pt x="13310" y="4038"/>
                      <a:pt x="13125" y="7329"/>
                    </a:cubicBezTo>
                    <a:cubicBezTo>
                      <a:pt x="13125" y="7329"/>
                      <a:pt x="14123" y="8549"/>
                      <a:pt x="14123" y="8549"/>
                    </a:cubicBezTo>
                    <a:lnTo>
                      <a:pt x="14382" y="7366"/>
                    </a:lnTo>
                    <a:cubicBezTo>
                      <a:pt x="14456" y="3447"/>
                      <a:pt x="11424" y="193"/>
                      <a:pt x="7505" y="8"/>
                    </a:cubicBezTo>
                    <a:cubicBezTo>
                      <a:pt x="7390" y="3"/>
                      <a:pt x="7276" y="0"/>
                      <a:pt x="7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8"/>
              <p:cNvSpPr/>
              <p:nvPr/>
            </p:nvSpPr>
            <p:spPr>
              <a:xfrm>
                <a:off x="6928374" y="1028619"/>
                <a:ext cx="106408" cy="123744"/>
              </a:xfrm>
              <a:custGeom>
                <a:rect b="b" l="l" r="r" t="t"/>
                <a:pathLst>
                  <a:path extrusionOk="0" h="6774" w="5825">
                    <a:moveTo>
                      <a:pt x="5107" y="1"/>
                    </a:moveTo>
                    <a:cubicBezTo>
                      <a:pt x="2412" y="1"/>
                      <a:pt x="1" y="3612"/>
                      <a:pt x="2238" y="5849"/>
                    </a:cubicBezTo>
                    <a:cubicBezTo>
                      <a:pt x="2719" y="6366"/>
                      <a:pt x="3421" y="6699"/>
                      <a:pt x="4160" y="6773"/>
                    </a:cubicBezTo>
                    <a:cubicBezTo>
                      <a:pt x="5270" y="6736"/>
                      <a:pt x="5011" y="6403"/>
                      <a:pt x="5196" y="5257"/>
                    </a:cubicBezTo>
                    <a:cubicBezTo>
                      <a:pt x="5417" y="3705"/>
                      <a:pt x="5676" y="1967"/>
                      <a:pt x="5824" y="451"/>
                    </a:cubicBezTo>
                    <a:lnTo>
                      <a:pt x="5306" y="7"/>
                    </a:lnTo>
                    <a:cubicBezTo>
                      <a:pt x="5240" y="3"/>
                      <a:pt x="5174" y="1"/>
                      <a:pt x="5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8"/>
              <p:cNvSpPr/>
              <p:nvPr/>
            </p:nvSpPr>
            <p:spPr>
              <a:xfrm>
                <a:off x="7175898" y="1057573"/>
                <a:ext cx="66877" cy="115487"/>
              </a:xfrm>
              <a:custGeom>
                <a:rect b="b" l="l" r="r" t="t"/>
                <a:pathLst>
                  <a:path extrusionOk="0" h="6322" w="3661">
                    <a:moveTo>
                      <a:pt x="1790" y="0"/>
                    </a:moveTo>
                    <a:cubicBezTo>
                      <a:pt x="1544" y="0"/>
                      <a:pt x="1331" y="107"/>
                      <a:pt x="1221" y="382"/>
                    </a:cubicBezTo>
                    <a:lnTo>
                      <a:pt x="1" y="6260"/>
                    </a:lnTo>
                    <a:cubicBezTo>
                      <a:pt x="171" y="6302"/>
                      <a:pt x="335" y="6321"/>
                      <a:pt x="494" y="6321"/>
                    </a:cubicBezTo>
                    <a:cubicBezTo>
                      <a:pt x="2027" y="6321"/>
                      <a:pt x="3023" y="4502"/>
                      <a:pt x="3291" y="3229"/>
                    </a:cubicBezTo>
                    <a:cubicBezTo>
                      <a:pt x="3476" y="2341"/>
                      <a:pt x="3661" y="1380"/>
                      <a:pt x="2996" y="604"/>
                    </a:cubicBezTo>
                    <a:cubicBezTo>
                      <a:pt x="2717" y="302"/>
                      <a:pt x="2206" y="0"/>
                      <a:pt x="1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8"/>
              <p:cNvSpPr/>
              <p:nvPr/>
            </p:nvSpPr>
            <p:spPr>
              <a:xfrm>
                <a:off x="7033412" y="1140379"/>
                <a:ext cx="146560" cy="155584"/>
              </a:xfrm>
              <a:custGeom>
                <a:rect b="b" l="l" r="r" t="t"/>
                <a:pathLst>
                  <a:path extrusionOk="0" h="8517" w="8023">
                    <a:moveTo>
                      <a:pt x="740" y="729"/>
                    </a:moveTo>
                    <a:cubicBezTo>
                      <a:pt x="796" y="729"/>
                      <a:pt x="829" y="746"/>
                      <a:pt x="850" y="773"/>
                    </a:cubicBezTo>
                    <a:lnTo>
                      <a:pt x="850" y="773"/>
                    </a:lnTo>
                    <a:cubicBezTo>
                      <a:pt x="813" y="759"/>
                      <a:pt x="776" y="745"/>
                      <a:pt x="740" y="729"/>
                    </a:cubicBezTo>
                    <a:close/>
                    <a:moveTo>
                      <a:pt x="6537" y="0"/>
                    </a:moveTo>
                    <a:cubicBezTo>
                      <a:pt x="5052" y="0"/>
                      <a:pt x="3307" y="930"/>
                      <a:pt x="1807" y="930"/>
                    </a:cubicBezTo>
                    <a:cubicBezTo>
                      <a:pt x="1496" y="930"/>
                      <a:pt x="1196" y="891"/>
                      <a:pt x="911" y="794"/>
                    </a:cubicBezTo>
                    <a:lnTo>
                      <a:pt x="911" y="794"/>
                    </a:lnTo>
                    <a:lnTo>
                      <a:pt x="740" y="138"/>
                    </a:lnTo>
                    <a:cubicBezTo>
                      <a:pt x="629" y="2799"/>
                      <a:pt x="0" y="5942"/>
                      <a:pt x="518" y="7014"/>
                    </a:cubicBezTo>
                    <a:cubicBezTo>
                      <a:pt x="887" y="7861"/>
                      <a:pt x="3054" y="8516"/>
                      <a:pt x="4937" y="8516"/>
                    </a:cubicBezTo>
                    <a:cubicBezTo>
                      <a:pt x="6260" y="8516"/>
                      <a:pt x="7444" y="8193"/>
                      <a:pt x="7764" y="7384"/>
                    </a:cubicBezTo>
                    <a:cubicBezTo>
                      <a:pt x="8023" y="6718"/>
                      <a:pt x="7025" y="4722"/>
                      <a:pt x="6951" y="3872"/>
                    </a:cubicBezTo>
                    <a:cubicBezTo>
                      <a:pt x="6840" y="2615"/>
                      <a:pt x="6951" y="1321"/>
                      <a:pt x="6951" y="27"/>
                    </a:cubicBezTo>
                    <a:cubicBezTo>
                      <a:pt x="6815" y="8"/>
                      <a:pt x="6677" y="0"/>
                      <a:pt x="6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8"/>
              <p:cNvSpPr/>
              <p:nvPr/>
            </p:nvSpPr>
            <p:spPr>
              <a:xfrm>
                <a:off x="6759217" y="1327932"/>
                <a:ext cx="243816" cy="164133"/>
              </a:xfrm>
              <a:custGeom>
                <a:rect b="b" l="l" r="r" t="t"/>
                <a:pathLst>
                  <a:path extrusionOk="0" h="8985" w="13347">
                    <a:moveTo>
                      <a:pt x="629" y="0"/>
                    </a:moveTo>
                    <a:lnTo>
                      <a:pt x="0" y="8504"/>
                    </a:lnTo>
                    <a:lnTo>
                      <a:pt x="12977" y="8984"/>
                    </a:lnTo>
                    <a:lnTo>
                      <a:pt x="13346" y="103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8"/>
              <p:cNvSpPr/>
              <p:nvPr/>
            </p:nvSpPr>
            <p:spPr>
              <a:xfrm>
                <a:off x="7034764" y="1346839"/>
                <a:ext cx="244492" cy="158050"/>
              </a:xfrm>
              <a:custGeom>
                <a:rect b="b" l="l" r="r" t="t"/>
                <a:pathLst>
                  <a:path extrusionOk="0" h="8652" w="13384">
                    <a:moveTo>
                      <a:pt x="259" y="1"/>
                    </a:moveTo>
                    <a:lnTo>
                      <a:pt x="0" y="8134"/>
                    </a:lnTo>
                    <a:lnTo>
                      <a:pt x="12977" y="8652"/>
                    </a:lnTo>
                    <a:lnTo>
                      <a:pt x="13383" y="666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8"/>
              <p:cNvSpPr/>
              <p:nvPr/>
            </p:nvSpPr>
            <p:spPr>
              <a:xfrm>
                <a:off x="7300848" y="1359681"/>
                <a:ext cx="160754" cy="154671"/>
              </a:xfrm>
              <a:custGeom>
                <a:rect b="b" l="l" r="r" t="t"/>
                <a:pathLst>
                  <a:path extrusionOk="0" h="8467" w="8800">
                    <a:moveTo>
                      <a:pt x="666" y="0"/>
                    </a:moveTo>
                    <a:lnTo>
                      <a:pt x="0" y="7912"/>
                    </a:lnTo>
                    <a:lnTo>
                      <a:pt x="7949" y="8466"/>
                    </a:lnTo>
                    <a:lnTo>
                      <a:pt x="8799" y="666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8"/>
              <p:cNvSpPr/>
              <p:nvPr/>
            </p:nvSpPr>
            <p:spPr>
              <a:xfrm>
                <a:off x="5821126" y="1890516"/>
                <a:ext cx="1215666" cy="958350"/>
              </a:xfrm>
              <a:custGeom>
                <a:rect b="b" l="l" r="r" t="t"/>
                <a:pathLst>
                  <a:path extrusionOk="0" h="52462" w="66548">
                    <a:moveTo>
                      <a:pt x="64515" y="0"/>
                    </a:moveTo>
                    <a:lnTo>
                      <a:pt x="1" y="1738"/>
                    </a:lnTo>
                    <a:lnTo>
                      <a:pt x="1701" y="52462"/>
                    </a:lnTo>
                    <a:lnTo>
                      <a:pt x="66548" y="43773"/>
                    </a:lnTo>
                    <a:lnTo>
                      <a:pt x="64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8"/>
              <p:cNvSpPr/>
              <p:nvPr/>
            </p:nvSpPr>
            <p:spPr>
              <a:xfrm>
                <a:off x="5869078" y="1924274"/>
                <a:ext cx="1129900" cy="872584"/>
              </a:xfrm>
              <a:custGeom>
                <a:rect b="b" l="l" r="r" t="t"/>
                <a:pathLst>
                  <a:path extrusionOk="0" h="47767" w="61853">
                    <a:moveTo>
                      <a:pt x="59745" y="1"/>
                    </a:moveTo>
                    <a:lnTo>
                      <a:pt x="1" y="3476"/>
                    </a:lnTo>
                    <a:lnTo>
                      <a:pt x="1590" y="47767"/>
                    </a:lnTo>
                    <a:lnTo>
                      <a:pt x="61853" y="40188"/>
                    </a:lnTo>
                    <a:lnTo>
                      <a:pt x="597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8"/>
              <p:cNvSpPr/>
              <p:nvPr/>
            </p:nvSpPr>
            <p:spPr>
              <a:xfrm>
                <a:off x="5896771" y="2266680"/>
                <a:ext cx="1066420" cy="530854"/>
              </a:xfrm>
              <a:custGeom>
                <a:rect b="b" l="l" r="r" t="t"/>
                <a:pathLst>
                  <a:path extrusionOk="0" h="29060" w="58378">
                    <a:moveTo>
                      <a:pt x="26804" y="1"/>
                    </a:moveTo>
                    <a:lnTo>
                      <a:pt x="1" y="29060"/>
                    </a:lnTo>
                    <a:lnTo>
                      <a:pt x="1" y="29060"/>
                    </a:lnTo>
                    <a:lnTo>
                      <a:pt x="58377" y="21740"/>
                    </a:lnTo>
                    <a:lnTo>
                      <a:pt x="34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8"/>
              <p:cNvSpPr/>
              <p:nvPr/>
            </p:nvSpPr>
            <p:spPr>
              <a:xfrm>
                <a:off x="5749535" y="2266680"/>
                <a:ext cx="636896" cy="658507"/>
              </a:xfrm>
              <a:custGeom>
                <a:rect b="b" l="l" r="r" t="t"/>
                <a:pathLst>
                  <a:path extrusionOk="0" h="36048" w="34865">
                    <a:moveTo>
                      <a:pt x="33607" y="1"/>
                    </a:moveTo>
                    <a:lnTo>
                      <a:pt x="1" y="33459"/>
                    </a:lnTo>
                    <a:lnTo>
                      <a:pt x="3070" y="36047"/>
                    </a:lnTo>
                    <a:lnTo>
                      <a:pt x="348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8"/>
              <p:cNvSpPr/>
              <p:nvPr/>
            </p:nvSpPr>
            <p:spPr>
              <a:xfrm>
                <a:off x="6778799" y="2134314"/>
                <a:ext cx="104015" cy="515326"/>
              </a:xfrm>
              <a:custGeom>
                <a:rect b="b" l="l" r="r" t="t"/>
                <a:pathLst>
                  <a:path extrusionOk="0" h="28210" w="5694">
                    <a:moveTo>
                      <a:pt x="4215" y="1"/>
                    </a:moveTo>
                    <a:lnTo>
                      <a:pt x="0" y="28209"/>
                    </a:lnTo>
                    <a:lnTo>
                      <a:pt x="1960" y="28172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8"/>
              <p:cNvSpPr/>
              <p:nvPr/>
            </p:nvSpPr>
            <p:spPr>
              <a:xfrm>
                <a:off x="6740292" y="2199821"/>
                <a:ext cx="81071" cy="301231"/>
              </a:xfrm>
              <a:custGeom>
                <a:rect b="b" l="l" r="r" t="t"/>
                <a:pathLst>
                  <a:path extrusionOk="0" h="16490" w="4438">
                    <a:moveTo>
                      <a:pt x="4437" y="1"/>
                    </a:moveTo>
                    <a:lnTo>
                      <a:pt x="3032" y="75"/>
                    </a:lnTo>
                    <a:lnTo>
                      <a:pt x="1" y="16490"/>
                    </a:lnTo>
                    <a:lnTo>
                      <a:pt x="1" y="16490"/>
                    </a:lnTo>
                    <a:lnTo>
                      <a:pt x="1886" y="16342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8"/>
              <p:cNvSpPr/>
              <p:nvPr/>
            </p:nvSpPr>
            <p:spPr>
              <a:xfrm>
                <a:off x="6041980" y="2232246"/>
                <a:ext cx="36480" cy="262047"/>
              </a:xfrm>
              <a:custGeom>
                <a:rect b="b" l="l" r="r" t="t"/>
                <a:pathLst>
                  <a:path extrusionOk="0" h="14345" w="1997">
                    <a:moveTo>
                      <a:pt x="0" y="0"/>
                    </a:moveTo>
                    <a:lnTo>
                      <a:pt x="703" y="14345"/>
                    </a:lnTo>
                    <a:lnTo>
                      <a:pt x="1997" y="14345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8"/>
              <p:cNvSpPr/>
              <p:nvPr/>
            </p:nvSpPr>
            <p:spPr>
              <a:xfrm>
                <a:off x="5973093" y="2232922"/>
                <a:ext cx="49998" cy="418070"/>
              </a:xfrm>
              <a:custGeom>
                <a:rect b="b" l="l" r="r" t="t"/>
                <a:pathLst>
                  <a:path extrusionOk="0" h="22886" w="2737">
                    <a:moveTo>
                      <a:pt x="0" y="0"/>
                    </a:moveTo>
                    <a:lnTo>
                      <a:pt x="1220" y="22885"/>
                    </a:lnTo>
                    <a:lnTo>
                      <a:pt x="2736" y="22885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8"/>
              <p:cNvSpPr/>
              <p:nvPr/>
            </p:nvSpPr>
            <p:spPr>
              <a:xfrm>
                <a:off x="6391821" y="2134314"/>
                <a:ext cx="545705" cy="272862"/>
              </a:xfrm>
              <a:custGeom>
                <a:rect b="b" l="l" r="r" t="t"/>
                <a:pathLst>
                  <a:path extrusionOk="0" h="14937" w="29873">
                    <a:moveTo>
                      <a:pt x="29872" y="1"/>
                    </a:moveTo>
                    <a:lnTo>
                      <a:pt x="0" y="2219"/>
                    </a:lnTo>
                    <a:lnTo>
                      <a:pt x="1331" y="14937"/>
                    </a:lnTo>
                    <a:lnTo>
                      <a:pt x="29761" y="12829"/>
                    </a:lnTo>
                    <a:lnTo>
                      <a:pt x="29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8"/>
              <p:cNvSpPr/>
              <p:nvPr/>
            </p:nvSpPr>
            <p:spPr>
              <a:xfrm>
                <a:off x="6282398" y="2320716"/>
                <a:ext cx="545723" cy="272862"/>
              </a:xfrm>
              <a:custGeom>
                <a:rect b="b" l="l" r="r" t="t"/>
                <a:pathLst>
                  <a:path extrusionOk="0" h="14937" w="29874">
                    <a:moveTo>
                      <a:pt x="29873" y="0"/>
                    </a:moveTo>
                    <a:lnTo>
                      <a:pt x="1" y="2219"/>
                    </a:lnTo>
                    <a:lnTo>
                      <a:pt x="1332" y="14937"/>
                    </a:lnTo>
                    <a:lnTo>
                      <a:pt x="29725" y="12829"/>
                    </a:lnTo>
                    <a:lnTo>
                      <a:pt x="29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8"/>
              <p:cNvSpPr/>
              <p:nvPr/>
            </p:nvSpPr>
            <p:spPr>
              <a:xfrm>
                <a:off x="5903530" y="2055289"/>
                <a:ext cx="455208" cy="234372"/>
              </a:xfrm>
              <a:custGeom>
                <a:rect b="b" l="l" r="r" t="t"/>
                <a:pathLst>
                  <a:path extrusionOk="0" h="12830" w="24919">
                    <a:moveTo>
                      <a:pt x="24327" y="1"/>
                    </a:moveTo>
                    <a:lnTo>
                      <a:pt x="0" y="1739"/>
                    </a:lnTo>
                    <a:lnTo>
                      <a:pt x="592" y="12830"/>
                    </a:lnTo>
                    <a:lnTo>
                      <a:pt x="24918" y="11203"/>
                    </a:lnTo>
                    <a:lnTo>
                      <a:pt x="2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8"/>
              <p:cNvSpPr/>
              <p:nvPr/>
            </p:nvSpPr>
            <p:spPr>
              <a:xfrm>
                <a:off x="5920410" y="2571949"/>
                <a:ext cx="345804" cy="155347"/>
              </a:xfrm>
              <a:custGeom>
                <a:rect b="b" l="l" r="r" t="t"/>
                <a:pathLst>
                  <a:path extrusionOk="0" h="8504" w="18930">
                    <a:moveTo>
                      <a:pt x="18671" y="1"/>
                    </a:moveTo>
                    <a:lnTo>
                      <a:pt x="1" y="925"/>
                    </a:lnTo>
                    <a:lnTo>
                      <a:pt x="259" y="8504"/>
                    </a:lnTo>
                    <a:lnTo>
                      <a:pt x="18929" y="7653"/>
                    </a:lnTo>
                    <a:lnTo>
                      <a:pt x="18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8"/>
              <p:cNvSpPr/>
              <p:nvPr/>
            </p:nvSpPr>
            <p:spPr>
              <a:xfrm>
                <a:off x="6993552" y="1864174"/>
                <a:ext cx="877991" cy="735486"/>
              </a:xfrm>
              <a:custGeom>
                <a:rect b="b" l="l" r="r" t="t"/>
                <a:pathLst>
                  <a:path extrusionOk="0" h="40262" w="48063">
                    <a:moveTo>
                      <a:pt x="47323" y="0"/>
                    </a:moveTo>
                    <a:lnTo>
                      <a:pt x="1" y="1442"/>
                    </a:lnTo>
                    <a:lnTo>
                      <a:pt x="1775" y="40261"/>
                    </a:lnTo>
                    <a:lnTo>
                      <a:pt x="48063" y="34716"/>
                    </a:lnTo>
                    <a:lnTo>
                      <a:pt x="47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8"/>
              <p:cNvSpPr/>
              <p:nvPr/>
            </p:nvSpPr>
            <p:spPr>
              <a:xfrm>
                <a:off x="7050291" y="1899284"/>
                <a:ext cx="792207" cy="663896"/>
              </a:xfrm>
              <a:custGeom>
                <a:rect b="b" l="l" r="r" t="t"/>
                <a:pathLst>
                  <a:path extrusionOk="0" h="36343" w="43367">
                    <a:moveTo>
                      <a:pt x="42701" y="1"/>
                    </a:moveTo>
                    <a:lnTo>
                      <a:pt x="0" y="1295"/>
                    </a:lnTo>
                    <a:lnTo>
                      <a:pt x="1590" y="36343"/>
                    </a:lnTo>
                    <a:lnTo>
                      <a:pt x="43367" y="31352"/>
                    </a:lnTo>
                    <a:lnTo>
                      <a:pt x="42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8"/>
              <p:cNvSpPr/>
              <p:nvPr/>
            </p:nvSpPr>
            <p:spPr>
              <a:xfrm>
                <a:off x="7467667" y="1959403"/>
                <a:ext cx="326221" cy="493022"/>
              </a:xfrm>
              <a:custGeom>
                <a:rect b="b" l="l" r="r" t="t"/>
                <a:pathLst>
                  <a:path extrusionOk="0" h="26989" w="17858">
                    <a:moveTo>
                      <a:pt x="16933" y="0"/>
                    </a:moveTo>
                    <a:lnTo>
                      <a:pt x="0" y="776"/>
                    </a:lnTo>
                    <a:lnTo>
                      <a:pt x="592" y="26989"/>
                    </a:lnTo>
                    <a:lnTo>
                      <a:pt x="17857" y="25584"/>
                    </a:lnTo>
                    <a:lnTo>
                      <a:pt x="169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8"/>
              <p:cNvSpPr/>
              <p:nvPr/>
            </p:nvSpPr>
            <p:spPr>
              <a:xfrm>
                <a:off x="7338662" y="2075566"/>
                <a:ext cx="107413" cy="80377"/>
              </a:xfrm>
              <a:custGeom>
                <a:rect b="b" l="l" r="r" t="t"/>
                <a:pathLst>
                  <a:path extrusionOk="0" h="4400" w="5880">
                    <a:moveTo>
                      <a:pt x="5768" y="0"/>
                    </a:moveTo>
                    <a:lnTo>
                      <a:pt x="1" y="333"/>
                    </a:lnTo>
                    <a:lnTo>
                      <a:pt x="186" y="4400"/>
                    </a:lnTo>
                    <a:lnTo>
                      <a:pt x="5879" y="4104"/>
                    </a:lnTo>
                    <a:lnTo>
                      <a:pt x="57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8"/>
              <p:cNvSpPr/>
              <p:nvPr/>
            </p:nvSpPr>
            <p:spPr>
              <a:xfrm>
                <a:off x="7209675" y="1978310"/>
                <a:ext cx="106719" cy="84432"/>
              </a:xfrm>
              <a:custGeom>
                <a:rect b="b" l="l" r="r" t="t"/>
                <a:pathLst>
                  <a:path extrusionOk="0" h="4622" w="5842">
                    <a:moveTo>
                      <a:pt x="5583" y="0"/>
                    </a:moveTo>
                    <a:lnTo>
                      <a:pt x="0" y="74"/>
                    </a:lnTo>
                    <a:lnTo>
                      <a:pt x="222" y="4622"/>
                    </a:lnTo>
                    <a:lnTo>
                      <a:pt x="5842" y="4326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8"/>
              <p:cNvSpPr/>
              <p:nvPr/>
            </p:nvSpPr>
            <p:spPr>
              <a:xfrm>
                <a:off x="7215082" y="2082982"/>
                <a:ext cx="106719" cy="78368"/>
              </a:xfrm>
              <a:custGeom>
                <a:rect b="b" l="l" r="r" t="t"/>
                <a:pathLst>
                  <a:path extrusionOk="0" h="4290" w="5842">
                    <a:moveTo>
                      <a:pt x="5620" y="1"/>
                    </a:moveTo>
                    <a:lnTo>
                      <a:pt x="0" y="333"/>
                    </a:lnTo>
                    <a:lnTo>
                      <a:pt x="222" y="4289"/>
                    </a:lnTo>
                    <a:lnTo>
                      <a:pt x="5842" y="4031"/>
                    </a:lnTo>
                    <a:lnTo>
                      <a:pt x="5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8"/>
              <p:cNvSpPr/>
              <p:nvPr/>
            </p:nvSpPr>
            <p:spPr>
              <a:xfrm>
                <a:off x="7220471" y="2182266"/>
                <a:ext cx="107413" cy="83756"/>
              </a:xfrm>
              <a:custGeom>
                <a:rect b="b" l="l" r="r" t="t"/>
                <a:pathLst>
                  <a:path extrusionOk="0" h="4585" w="5880">
                    <a:moveTo>
                      <a:pt x="5621" y="0"/>
                    </a:moveTo>
                    <a:lnTo>
                      <a:pt x="1" y="333"/>
                    </a:lnTo>
                    <a:lnTo>
                      <a:pt x="186" y="4585"/>
                    </a:lnTo>
                    <a:lnTo>
                      <a:pt x="5879" y="4326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8"/>
              <p:cNvSpPr/>
              <p:nvPr/>
            </p:nvSpPr>
            <p:spPr>
              <a:xfrm>
                <a:off x="7225202" y="2286263"/>
                <a:ext cx="113478" cy="186420"/>
              </a:xfrm>
              <a:custGeom>
                <a:rect b="b" l="l" r="r" t="t"/>
                <a:pathLst>
                  <a:path extrusionOk="0" h="10205" w="6212">
                    <a:moveTo>
                      <a:pt x="5694" y="1"/>
                    </a:moveTo>
                    <a:lnTo>
                      <a:pt x="1" y="371"/>
                    </a:lnTo>
                    <a:lnTo>
                      <a:pt x="518" y="10205"/>
                    </a:lnTo>
                    <a:lnTo>
                      <a:pt x="6212" y="9687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8"/>
              <p:cNvSpPr/>
              <p:nvPr/>
            </p:nvSpPr>
            <p:spPr>
              <a:xfrm>
                <a:off x="7114446" y="2090417"/>
                <a:ext cx="83756" cy="76340"/>
              </a:xfrm>
              <a:custGeom>
                <a:rect b="b" l="l" r="r" t="t"/>
                <a:pathLst>
                  <a:path extrusionOk="0" h="4179" w="4585">
                    <a:moveTo>
                      <a:pt x="4363" y="0"/>
                    </a:moveTo>
                    <a:lnTo>
                      <a:pt x="1" y="296"/>
                    </a:lnTo>
                    <a:lnTo>
                      <a:pt x="148" y="4178"/>
                    </a:lnTo>
                    <a:lnTo>
                      <a:pt x="4585" y="3956"/>
                    </a:lnTo>
                    <a:lnTo>
                      <a:pt x="4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8"/>
              <p:cNvSpPr/>
              <p:nvPr/>
            </p:nvSpPr>
            <p:spPr>
              <a:xfrm>
                <a:off x="7118502" y="2189701"/>
                <a:ext cx="85784" cy="81729"/>
              </a:xfrm>
              <a:custGeom>
                <a:rect b="b" l="l" r="r" t="t"/>
                <a:pathLst>
                  <a:path extrusionOk="0" h="4474" w="4696">
                    <a:moveTo>
                      <a:pt x="4474" y="0"/>
                    </a:moveTo>
                    <a:lnTo>
                      <a:pt x="0" y="259"/>
                    </a:lnTo>
                    <a:lnTo>
                      <a:pt x="185" y="4474"/>
                    </a:lnTo>
                    <a:lnTo>
                      <a:pt x="4696" y="4252"/>
                    </a:lnTo>
                    <a:lnTo>
                      <a:pt x="44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8"/>
              <p:cNvSpPr/>
              <p:nvPr/>
            </p:nvSpPr>
            <p:spPr>
              <a:xfrm>
                <a:off x="7348800" y="2279522"/>
                <a:ext cx="104691" cy="181689"/>
              </a:xfrm>
              <a:custGeom>
                <a:rect b="b" l="l" r="r" t="t"/>
                <a:pathLst>
                  <a:path extrusionOk="0" h="9946" w="5731">
                    <a:moveTo>
                      <a:pt x="5509" y="0"/>
                    </a:moveTo>
                    <a:lnTo>
                      <a:pt x="0" y="333"/>
                    </a:lnTo>
                    <a:lnTo>
                      <a:pt x="481" y="9945"/>
                    </a:lnTo>
                    <a:lnTo>
                      <a:pt x="5731" y="9465"/>
                    </a:lnTo>
                    <a:lnTo>
                      <a:pt x="5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8"/>
              <p:cNvSpPr/>
              <p:nvPr/>
            </p:nvSpPr>
            <p:spPr>
              <a:xfrm>
                <a:off x="7343393" y="2174831"/>
                <a:ext cx="105385" cy="85127"/>
              </a:xfrm>
              <a:custGeom>
                <a:rect b="b" l="l" r="r" t="t"/>
                <a:pathLst>
                  <a:path extrusionOk="0" h="4660" w="5769">
                    <a:moveTo>
                      <a:pt x="5657" y="1"/>
                    </a:moveTo>
                    <a:lnTo>
                      <a:pt x="1" y="333"/>
                    </a:lnTo>
                    <a:lnTo>
                      <a:pt x="222" y="4659"/>
                    </a:lnTo>
                    <a:lnTo>
                      <a:pt x="5768" y="440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8"/>
              <p:cNvSpPr/>
              <p:nvPr/>
            </p:nvSpPr>
            <p:spPr>
              <a:xfrm>
                <a:off x="7123233" y="2293698"/>
                <a:ext cx="92543" cy="187772"/>
              </a:xfrm>
              <a:custGeom>
                <a:rect b="b" l="l" r="r" t="t"/>
                <a:pathLst>
                  <a:path extrusionOk="0" h="10279" w="5066">
                    <a:moveTo>
                      <a:pt x="4511" y="1"/>
                    </a:moveTo>
                    <a:lnTo>
                      <a:pt x="0" y="296"/>
                    </a:lnTo>
                    <a:lnTo>
                      <a:pt x="444" y="10278"/>
                    </a:lnTo>
                    <a:lnTo>
                      <a:pt x="5065" y="9872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48"/>
              <p:cNvSpPr/>
              <p:nvPr/>
            </p:nvSpPr>
            <p:spPr>
              <a:xfrm>
                <a:off x="7109039" y="1979661"/>
                <a:ext cx="83775" cy="87812"/>
              </a:xfrm>
              <a:custGeom>
                <a:rect b="b" l="l" r="r" t="t"/>
                <a:pathLst>
                  <a:path extrusionOk="0" h="4807" w="4586">
                    <a:moveTo>
                      <a:pt x="4326" y="0"/>
                    </a:moveTo>
                    <a:lnTo>
                      <a:pt x="1" y="37"/>
                    </a:lnTo>
                    <a:lnTo>
                      <a:pt x="223" y="4806"/>
                    </a:lnTo>
                    <a:lnTo>
                      <a:pt x="4585" y="4585"/>
                    </a:lnTo>
                    <a:lnTo>
                      <a:pt x="4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48"/>
              <p:cNvSpPr/>
              <p:nvPr/>
            </p:nvSpPr>
            <p:spPr>
              <a:xfrm>
                <a:off x="7333273" y="1976958"/>
                <a:ext cx="110098" cy="79701"/>
              </a:xfrm>
              <a:custGeom>
                <a:rect b="b" l="l" r="r" t="t"/>
                <a:pathLst>
                  <a:path extrusionOk="0" h="4363" w="6027">
                    <a:moveTo>
                      <a:pt x="5915" y="0"/>
                    </a:moveTo>
                    <a:lnTo>
                      <a:pt x="0" y="74"/>
                    </a:lnTo>
                    <a:lnTo>
                      <a:pt x="222" y="4363"/>
                    </a:lnTo>
                    <a:lnTo>
                      <a:pt x="6026" y="406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48"/>
              <p:cNvSpPr/>
              <p:nvPr/>
            </p:nvSpPr>
            <p:spPr>
              <a:xfrm>
                <a:off x="7479139" y="2038410"/>
                <a:ext cx="299203" cy="359998"/>
              </a:xfrm>
              <a:custGeom>
                <a:rect b="b" l="l" r="r" t="t"/>
                <a:pathLst>
                  <a:path extrusionOk="0" h="19707" w="16379">
                    <a:moveTo>
                      <a:pt x="12238" y="8689"/>
                    </a:moveTo>
                    <a:lnTo>
                      <a:pt x="14197" y="11425"/>
                    </a:lnTo>
                    <a:cubicBezTo>
                      <a:pt x="13495" y="12053"/>
                      <a:pt x="12867" y="12756"/>
                      <a:pt x="12275" y="13495"/>
                    </a:cubicBezTo>
                    <a:lnTo>
                      <a:pt x="12275" y="13532"/>
                    </a:lnTo>
                    <a:cubicBezTo>
                      <a:pt x="12238" y="13606"/>
                      <a:pt x="12201" y="13680"/>
                      <a:pt x="12127" y="13754"/>
                    </a:cubicBezTo>
                    <a:lnTo>
                      <a:pt x="11942" y="13199"/>
                    </a:lnTo>
                    <a:cubicBezTo>
                      <a:pt x="11794" y="12571"/>
                      <a:pt x="11720" y="11905"/>
                      <a:pt x="11757" y="11240"/>
                    </a:cubicBezTo>
                    <a:cubicBezTo>
                      <a:pt x="11831" y="10537"/>
                      <a:pt x="12238" y="8689"/>
                      <a:pt x="12238" y="8689"/>
                    </a:cubicBezTo>
                    <a:close/>
                    <a:moveTo>
                      <a:pt x="10389" y="1"/>
                    </a:moveTo>
                    <a:cubicBezTo>
                      <a:pt x="8504" y="38"/>
                      <a:pt x="7580" y="3254"/>
                      <a:pt x="8171" y="4548"/>
                    </a:cubicBezTo>
                    <a:cubicBezTo>
                      <a:pt x="7765" y="4733"/>
                      <a:pt x="7395" y="4955"/>
                      <a:pt x="7062" y="5214"/>
                    </a:cubicBezTo>
                    <a:cubicBezTo>
                      <a:pt x="6766" y="5435"/>
                      <a:pt x="6582" y="6138"/>
                      <a:pt x="6508" y="7210"/>
                    </a:cubicBezTo>
                    <a:cubicBezTo>
                      <a:pt x="6286" y="8430"/>
                      <a:pt x="5657" y="9539"/>
                      <a:pt x="4770" y="10389"/>
                    </a:cubicBezTo>
                    <a:cubicBezTo>
                      <a:pt x="4623" y="10536"/>
                      <a:pt x="4415" y="10594"/>
                      <a:pt x="4178" y="10594"/>
                    </a:cubicBezTo>
                    <a:cubicBezTo>
                      <a:pt x="3279" y="10594"/>
                      <a:pt x="1960" y="9761"/>
                      <a:pt x="1960" y="9761"/>
                    </a:cubicBezTo>
                    <a:cubicBezTo>
                      <a:pt x="1960" y="9761"/>
                      <a:pt x="1462" y="8889"/>
                      <a:pt x="865" y="8889"/>
                    </a:cubicBezTo>
                    <a:cubicBezTo>
                      <a:pt x="812" y="8889"/>
                      <a:pt x="758" y="8895"/>
                      <a:pt x="703" y="8911"/>
                    </a:cubicBezTo>
                    <a:cubicBezTo>
                      <a:pt x="1" y="9059"/>
                      <a:pt x="555" y="10759"/>
                      <a:pt x="629" y="10907"/>
                    </a:cubicBezTo>
                    <a:cubicBezTo>
                      <a:pt x="694" y="11036"/>
                      <a:pt x="3049" y="12721"/>
                      <a:pt x="5123" y="12721"/>
                    </a:cubicBezTo>
                    <a:cubicBezTo>
                      <a:pt x="5420" y="12721"/>
                      <a:pt x="5712" y="12686"/>
                      <a:pt x="5990" y="12608"/>
                    </a:cubicBezTo>
                    <a:cubicBezTo>
                      <a:pt x="6323" y="12534"/>
                      <a:pt x="6582" y="12386"/>
                      <a:pt x="6803" y="12201"/>
                    </a:cubicBezTo>
                    <a:lnTo>
                      <a:pt x="6803" y="12201"/>
                    </a:lnTo>
                    <a:cubicBezTo>
                      <a:pt x="6877" y="12719"/>
                      <a:pt x="5879" y="19706"/>
                      <a:pt x="5879" y="19706"/>
                    </a:cubicBezTo>
                    <a:lnTo>
                      <a:pt x="13236" y="17377"/>
                    </a:lnTo>
                    <a:lnTo>
                      <a:pt x="12867" y="16194"/>
                    </a:lnTo>
                    <a:cubicBezTo>
                      <a:pt x="13347" y="15565"/>
                      <a:pt x="13902" y="15048"/>
                      <a:pt x="14493" y="14604"/>
                    </a:cubicBezTo>
                    <a:cubicBezTo>
                      <a:pt x="15417" y="14013"/>
                      <a:pt x="16046" y="12608"/>
                      <a:pt x="16194" y="12053"/>
                    </a:cubicBezTo>
                    <a:cubicBezTo>
                      <a:pt x="16379" y="11499"/>
                      <a:pt x="15713" y="9502"/>
                      <a:pt x="14308" y="7062"/>
                    </a:cubicBezTo>
                    <a:cubicBezTo>
                      <a:pt x="12903" y="4622"/>
                      <a:pt x="13199" y="5435"/>
                      <a:pt x="12349" y="4881"/>
                    </a:cubicBezTo>
                    <a:cubicBezTo>
                      <a:pt x="11979" y="4622"/>
                      <a:pt x="11573" y="4437"/>
                      <a:pt x="11129" y="4326"/>
                    </a:cubicBezTo>
                    <a:lnTo>
                      <a:pt x="11055" y="3328"/>
                    </a:lnTo>
                    <a:cubicBezTo>
                      <a:pt x="11240" y="3069"/>
                      <a:pt x="11351" y="2810"/>
                      <a:pt x="11425" y="2515"/>
                    </a:cubicBezTo>
                    <a:cubicBezTo>
                      <a:pt x="11646" y="1553"/>
                      <a:pt x="11425" y="1"/>
                      <a:pt x="103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48"/>
              <p:cNvSpPr/>
              <p:nvPr/>
            </p:nvSpPr>
            <p:spPr>
              <a:xfrm>
                <a:off x="7529119" y="2315984"/>
                <a:ext cx="241131" cy="47970"/>
              </a:xfrm>
              <a:custGeom>
                <a:rect b="b" l="l" r="r" t="t"/>
                <a:pathLst>
                  <a:path extrusionOk="0" h="2626" w="13200">
                    <a:moveTo>
                      <a:pt x="13199" y="1"/>
                    </a:moveTo>
                    <a:lnTo>
                      <a:pt x="296" y="1258"/>
                    </a:lnTo>
                    <a:lnTo>
                      <a:pt x="1" y="2626"/>
                    </a:lnTo>
                    <a:lnTo>
                      <a:pt x="12940" y="1258"/>
                    </a:lnTo>
                    <a:lnTo>
                      <a:pt x="131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48"/>
              <p:cNvSpPr/>
              <p:nvPr/>
            </p:nvSpPr>
            <p:spPr>
              <a:xfrm>
                <a:off x="7539257" y="2349761"/>
                <a:ext cx="222882" cy="45943"/>
              </a:xfrm>
              <a:custGeom>
                <a:rect b="b" l="l" r="r" t="t"/>
                <a:pathLst>
                  <a:path extrusionOk="0" h="2515" w="12201">
                    <a:moveTo>
                      <a:pt x="12200" y="0"/>
                    </a:moveTo>
                    <a:lnTo>
                      <a:pt x="259" y="1368"/>
                    </a:lnTo>
                    <a:lnTo>
                      <a:pt x="0" y="2514"/>
                    </a:lnTo>
                    <a:lnTo>
                      <a:pt x="11979" y="1257"/>
                    </a:lnTo>
                    <a:lnTo>
                      <a:pt x="122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48"/>
              <p:cNvSpPr/>
              <p:nvPr/>
            </p:nvSpPr>
            <p:spPr>
              <a:xfrm>
                <a:off x="5133610" y="3063618"/>
                <a:ext cx="1381133" cy="432246"/>
              </a:xfrm>
              <a:custGeom>
                <a:rect b="b" l="l" r="r" t="t"/>
                <a:pathLst>
                  <a:path extrusionOk="0" h="23662" w="75606">
                    <a:moveTo>
                      <a:pt x="42813" y="0"/>
                    </a:moveTo>
                    <a:lnTo>
                      <a:pt x="1" y="7801"/>
                    </a:lnTo>
                    <a:lnTo>
                      <a:pt x="28579" y="23661"/>
                    </a:lnTo>
                    <a:lnTo>
                      <a:pt x="75606" y="14308"/>
                    </a:lnTo>
                    <a:lnTo>
                      <a:pt x="42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48"/>
              <p:cNvSpPr/>
              <p:nvPr/>
            </p:nvSpPr>
            <p:spPr>
              <a:xfrm>
                <a:off x="5649594" y="3324971"/>
                <a:ext cx="865149" cy="1280515"/>
              </a:xfrm>
              <a:custGeom>
                <a:rect b="b" l="l" r="r" t="t"/>
                <a:pathLst>
                  <a:path extrusionOk="0" h="70098" w="47360">
                    <a:moveTo>
                      <a:pt x="47360" y="1"/>
                    </a:moveTo>
                    <a:lnTo>
                      <a:pt x="333" y="9354"/>
                    </a:lnTo>
                    <a:lnTo>
                      <a:pt x="0" y="70097"/>
                    </a:lnTo>
                    <a:lnTo>
                      <a:pt x="47027" y="55346"/>
                    </a:lnTo>
                    <a:lnTo>
                      <a:pt x="47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8"/>
              <p:cNvSpPr/>
              <p:nvPr/>
            </p:nvSpPr>
            <p:spPr>
              <a:xfrm>
                <a:off x="5127545" y="3206123"/>
                <a:ext cx="528150" cy="1399364"/>
              </a:xfrm>
              <a:custGeom>
                <a:rect b="b" l="l" r="r" t="t"/>
                <a:pathLst>
                  <a:path extrusionOk="0" h="76604" w="28912">
                    <a:moveTo>
                      <a:pt x="333" y="0"/>
                    </a:moveTo>
                    <a:lnTo>
                      <a:pt x="0" y="56380"/>
                    </a:lnTo>
                    <a:lnTo>
                      <a:pt x="28578" y="76603"/>
                    </a:lnTo>
                    <a:lnTo>
                      <a:pt x="28911" y="1586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8"/>
              <p:cNvSpPr/>
              <p:nvPr/>
            </p:nvSpPr>
            <p:spPr>
              <a:xfrm>
                <a:off x="5653649" y="3636999"/>
                <a:ext cx="859066" cy="191151"/>
              </a:xfrm>
              <a:custGeom>
                <a:rect b="b" l="l" r="r" t="t"/>
                <a:pathLst>
                  <a:path extrusionOk="0" fill="none" h="10464" w="47027">
                    <a:moveTo>
                      <a:pt x="0" y="10463"/>
                    </a:moveTo>
                    <a:lnTo>
                      <a:pt x="47027" y="0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8"/>
              <p:cNvSpPr/>
              <p:nvPr/>
            </p:nvSpPr>
            <p:spPr>
              <a:xfrm>
                <a:off x="5664445" y="3967933"/>
                <a:ext cx="841529" cy="212067"/>
              </a:xfrm>
              <a:custGeom>
                <a:rect b="b" l="l" r="r" t="t"/>
                <a:pathLst>
                  <a:path extrusionOk="0" fill="none" h="11609" w="46067">
                    <a:moveTo>
                      <a:pt x="1" y="11609"/>
                    </a:moveTo>
                    <a:lnTo>
                      <a:pt x="46066" y="0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8"/>
              <p:cNvSpPr/>
              <p:nvPr/>
            </p:nvSpPr>
            <p:spPr>
              <a:xfrm>
                <a:off x="5649594" y="3495846"/>
                <a:ext cx="6101" cy="1100854"/>
              </a:xfrm>
              <a:custGeom>
                <a:rect b="b" l="l" r="r" t="t"/>
                <a:pathLst>
                  <a:path extrusionOk="0" fill="none" h="60263" w="334">
                    <a:moveTo>
                      <a:pt x="333" y="0"/>
                    </a:moveTo>
                    <a:lnTo>
                      <a:pt x="0" y="60263"/>
                    </a:lnTo>
                  </a:path>
                </a:pathLst>
              </a:custGeom>
              <a:noFill/>
              <a:ln cap="flat" cmpd="sng" w="8325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8"/>
              <p:cNvSpPr/>
              <p:nvPr/>
            </p:nvSpPr>
            <p:spPr>
              <a:xfrm>
                <a:off x="5648918" y="3438431"/>
                <a:ext cx="859742" cy="1166380"/>
              </a:xfrm>
              <a:custGeom>
                <a:rect b="b" l="l" r="r" t="t"/>
                <a:pathLst>
                  <a:path extrusionOk="0" h="63850" w="47064">
                    <a:moveTo>
                      <a:pt x="16083" y="1"/>
                    </a:moveTo>
                    <a:lnTo>
                      <a:pt x="370" y="3107"/>
                    </a:lnTo>
                    <a:lnTo>
                      <a:pt x="0" y="63849"/>
                    </a:lnTo>
                    <a:lnTo>
                      <a:pt x="47064" y="49135"/>
                    </a:lnTo>
                    <a:lnTo>
                      <a:pt x="47064" y="47360"/>
                    </a:lnTo>
                    <a:cubicBezTo>
                      <a:pt x="45215" y="45993"/>
                      <a:pt x="42997" y="45216"/>
                      <a:pt x="40742" y="45142"/>
                    </a:cubicBezTo>
                    <a:cubicBezTo>
                      <a:pt x="40584" y="45137"/>
                      <a:pt x="40427" y="45135"/>
                      <a:pt x="40270" y="45135"/>
                    </a:cubicBezTo>
                    <a:cubicBezTo>
                      <a:pt x="34548" y="45135"/>
                      <a:pt x="29460" y="48338"/>
                      <a:pt x="23846" y="48950"/>
                    </a:cubicBezTo>
                    <a:cubicBezTo>
                      <a:pt x="23338" y="49008"/>
                      <a:pt x="22836" y="49037"/>
                      <a:pt x="22341" y="49037"/>
                    </a:cubicBezTo>
                    <a:cubicBezTo>
                      <a:pt x="18410" y="49037"/>
                      <a:pt x="14959" y="47222"/>
                      <a:pt x="12792" y="43774"/>
                    </a:cubicBezTo>
                    <a:cubicBezTo>
                      <a:pt x="10426" y="40040"/>
                      <a:pt x="9539" y="35493"/>
                      <a:pt x="9317" y="31130"/>
                    </a:cubicBezTo>
                    <a:cubicBezTo>
                      <a:pt x="9021" y="25954"/>
                      <a:pt x="9835" y="20852"/>
                      <a:pt x="11055" y="15824"/>
                    </a:cubicBezTo>
                    <a:cubicBezTo>
                      <a:pt x="12312" y="10427"/>
                      <a:pt x="14012" y="5140"/>
                      <a:pt x="160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8"/>
              <p:cNvSpPr/>
              <p:nvPr/>
            </p:nvSpPr>
            <p:spPr>
              <a:xfrm>
                <a:off x="5953510" y="3371572"/>
                <a:ext cx="326203" cy="107413"/>
              </a:xfrm>
              <a:custGeom>
                <a:rect b="b" l="l" r="r" t="t"/>
                <a:pathLst>
                  <a:path extrusionOk="0" h="5880" w="17857">
                    <a:moveTo>
                      <a:pt x="17857" y="1"/>
                    </a:moveTo>
                    <a:lnTo>
                      <a:pt x="0" y="3550"/>
                    </a:lnTo>
                    <a:lnTo>
                      <a:pt x="1627" y="5879"/>
                    </a:lnTo>
                    <a:lnTo>
                      <a:pt x="16896" y="2995"/>
                    </a:lnTo>
                    <a:lnTo>
                      <a:pt x="17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8"/>
              <p:cNvSpPr/>
              <p:nvPr/>
            </p:nvSpPr>
            <p:spPr>
              <a:xfrm>
                <a:off x="5969714" y="3689006"/>
                <a:ext cx="326221" cy="116181"/>
              </a:xfrm>
              <a:custGeom>
                <a:rect b="b" l="l" r="r" t="t"/>
                <a:pathLst>
                  <a:path extrusionOk="0" h="6360" w="17858">
                    <a:moveTo>
                      <a:pt x="17857" y="0"/>
                    </a:moveTo>
                    <a:lnTo>
                      <a:pt x="0" y="4030"/>
                    </a:lnTo>
                    <a:lnTo>
                      <a:pt x="1627" y="6359"/>
                    </a:lnTo>
                    <a:lnTo>
                      <a:pt x="17081" y="2773"/>
                    </a:lnTo>
                    <a:lnTo>
                      <a:pt x="17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8"/>
              <p:cNvSpPr/>
              <p:nvPr/>
            </p:nvSpPr>
            <p:spPr>
              <a:xfrm>
                <a:off x="6007527" y="4017218"/>
                <a:ext cx="326221" cy="124292"/>
              </a:xfrm>
              <a:custGeom>
                <a:rect b="b" l="l" r="r" t="t"/>
                <a:pathLst>
                  <a:path extrusionOk="0" h="6804" w="17858">
                    <a:moveTo>
                      <a:pt x="17858" y="1"/>
                    </a:moveTo>
                    <a:lnTo>
                      <a:pt x="1" y="4474"/>
                    </a:lnTo>
                    <a:lnTo>
                      <a:pt x="1627" y="6803"/>
                    </a:lnTo>
                    <a:lnTo>
                      <a:pt x="17007" y="3180"/>
                    </a:lnTo>
                    <a:lnTo>
                      <a:pt x="178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8"/>
              <p:cNvSpPr/>
              <p:nvPr/>
            </p:nvSpPr>
            <p:spPr>
              <a:xfrm>
                <a:off x="5133610" y="3242585"/>
                <a:ext cx="522085" cy="312703"/>
              </a:xfrm>
              <a:custGeom>
                <a:rect b="b" l="l" r="r" t="t"/>
                <a:pathLst>
                  <a:path extrusionOk="0" fill="none" h="17118" w="28580">
                    <a:moveTo>
                      <a:pt x="1" y="0"/>
                    </a:moveTo>
                    <a:lnTo>
                      <a:pt x="28579" y="17118"/>
                    </a:lnTo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8"/>
              <p:cNvSpPr/>
              <p:nvPr/>
            </p:nvSpPr>
            <p:spPr>
              <a:xfrm>
                <a:off x="5126869" y="3387793"/>
                <a:ext cx="528826" cy="1217693"/>
              </a:xfrm>
              <a:custGeom>
                <a:rect b="b" l="l" r="r" t="t"/>
                <a:pathLst>
                  <a:path extrusionOk="0" h="66659" w="28949">
                    <a:moveTo>
                      <a:pt x="18300" y="0"/>
                    </a:moveTo>
                    <a:cubicBezTo>
                      <a:pt x="18227" y="2625"/>
                      <a:pt x="18005" y="5287"/>
                      <a:pt x="17635" y="7838"/>
                    </a:cubicBezTo>
                    <a:cubicBezTo>
                      <a:pt x="16711" y="14493"/>
                      <a:pt x="14936" y="21887"/>
                      <a:pt x="10204" y="26915"/>
                    </a:cubicBezTo>
                    <a:cubicBezTo>
                      <a:pt x="8134" y="29170"/>
                      <a:pt x="5398" y="30760"/>
                      <a:pt x="2403" y="31425"/>
                    </a:cubicBezTo>
                    <a:cubicBezTo>
                      <a:pt x="1664" y="31573"/>
                      <a:pt x="887" y="31647"/>
                      <a:pt x="111" y="31721"/>
                    </a:cubicBezTo>
                    <a:lnTo>
                      <a:pt x="0" y="46472"/>
                    </a:lnTo>
                    <a:lnTo>
                      <a:pt x="28578" y="66658"/>
                    </a:lnTo>
                    <a:lnTo>
                      <a:pt x="28948" y="5915"/>
                    </a:lnTo>
                    <a:lnTo>
                      <a:pt x="183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8"/>
              <p:cNvSpPr/>
              <p:nvPr/>
            </p:nvSpPr>
            <p:spPr>
              <a:xfrm>
                <a:off x="5162655" y="3387793"/>
                <a:ext cx="428190" cy="1090040"/>
              </a:xfrm>
              <a:custGeom>
                <a:rect b="b" l="l" r="r" t="t"/>
                <a:pathLst>
                  <a:path extrusionOk="0" fill="none" h="59671" w="23440">
                    <a:moveTo>
                      <a:pt x="0" y="0"/>
                    </a:moveTo>
                    <a:lnTo>
                      <a:pt x="0" y="44328"/>
                    </a:lnTo>
                    <a:lnTo>
                      <a:pt x="23440" y="59671"/>
                    </a:lnTo>
                    <a:lnTo>
                      <a:pt x="23440" y="1349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8"/>
              <p:cNvSpPr/>
              <p:nvPr/>
            </p:nvSpPr>
            <p:spPr>
              <a:xfrm>
                <a:off x="5297725" y="2267356"/>
                <a:ext cx="928647" cy="224252"/>
              </a:xfrm>
              <a:custGeom>
                <a:rect b="b" l="l" r="r" t="t"/>
                <a:pathLst>
                  <a:path extrusionOk="0" h="12276" w="50836">
                    <a:moveTo>
                      <a:pt x="20704" y="1"/>
                    </a:moveTo>
                    <a:lnTo>
                      <a:pt x="1" y="2441"/>
                    </a:lnTo>
                    <a:lnTo>
                      <a:pt x="25362" y="12275"/>
                    </a:lnTo>
                    <a:lnTo>
                      <a:pt x="50835" y="8874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8"/>
              <p:cNvSpPr/>
              <p:nvPr/>
            </p:nvSpPr>
            <p:spPr>
              <a:xfrm>
                <a:off x="5755618" y="2429444"/>
                <a:ext cx="470753" cy="991450"/>
              </a:xfrm>
              <a:custGeom>
                <a:rect b="b" l="l" r="r" t="t"/>
                <a:pathLst>
                  <a:path extrusionOk="0" h="54274" w="25770">
                    <a:moveTo>
                      <a:pt x="25769" y="1"/>
                    </a:moveTo>
                    <a:lnTo>
                      <a:pt x="296" y="3402"/>
                    </a:lnTo>
                    <a:lnTo>
                      <a:pt x="1" y="54274"/>
                    </a:lnTo>
                    <a:lnTo>
                      <a:pt x="25473" y="48950"/>
                    </a:lnTo>
                    <a:lnTo>
                      <a:pt x="25769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8"/>
              <p:cNvSpPr/>
              <p:nvPr/>
            </p:nvSpPr>
            <p:spPr>
              <a:xfrm>
                <a:off x="5292318" y="2311929"/>
                <a:ext cx="468726" cy="1108965"/>
              </a:xfrm>
              <a:custGeom>
                <a:rect b="b" l="l" r="r" t="t"/>
                <a:pathLst>
                  <a:path extrusionOk="0" h="60707" w="25659">
                    <a:moveTo>
                      <a:pt x="297" y="1"/>
                    </a:moveTo>
                    <a:lnTo>
                      <a:pt x="1" y="47360"/>
                    </a:lnTo>
                    <a:lnTo>
                      <a:pt x="25363" y="60707"/>
                    </a:lnTo>
                    <a:lnTo>
                      <a:pt x="25658" y="9835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8"/>
              <p:cNvSpPr/>
              <p:nvPr/>
            </p:nvSpPr>
            <p:spPr>
              <a:xfrm>
                <a:off x="5827885" y="2478072"/>
                <a:ext cx="352563" cy="175605"/>
              </a:xfrm>
              <a:custGeom>
                <a:rect b="b" l="l" r="r" t="t"/>
                <a:pathLst>
                  <a:path extrusionOk="0" fill="none" h="9613" w="19300">
                    <a:moveTo>
                      <a:pt x="38" y="3143"/>
                    </a:moveTo>
                    <a:lnTo>
                      <a:pt x="1" y="9613"/>
                    </a:lnTo>
                    <a:lnTo>
                      <a:pt x="19262" y="6544"/>
                    </a:lnTo>
                    <a:lnTo>
                      <a:pt x="19299" y="1"/>
                    </a:lnTo>
                    <a:close/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8"/>
              <p:cNvSpPr/>
              <p:nvPr/>
            </p:nvSpPr>
            <p:spPr>
              <a:xfrm>
                <a:off x="5823829" y="2625308"/>
                <a:ext cx="355266" cy="713876"/>
              </a:xfrm>
              <a:custGeom>
                <a:rect b="b" l="l" r="r" t="t"/>
                <a:pathLst>
                  <a:path extrusionOk="0" h="39079" w="19448">
                    <a:moveTo>
                      <a:pt x="19447" y="0"/>
                    </a:moveTo>
                    <a:lnTo>
                      <a:pt x="223" y="3291"/>
                    </a:lnTo>
                    <a:lnTo>
                      <a:pt x="1" y="39078"/>
                    </a:lnTo>
                    <a:lnTo>
                      <a:pt x="19262" y="35455"/>
                    </a:lnTo>
                    <a:lnTo>
                      <a:pt x="194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8"/>
              <p:cNvSpPr/>
              <p:nvPr/>
            </p:nvSpPr>
            <p:spPr>
              <a:xfrm>
                <a:off x="5869754" y="2717833"/>
                <a:ext cx="236400" cy="218826"/>
              </a:xfrm>
              <a:custGeom>
                <a:rect b="b" l="l" r="r" t="t"/>
                <a:pathLst>
                  <a:path extrusionOk="0" h="11979" w="12941">
                    <a:moveTo>
                      <a:pt x="6508" y="0"/>
                    </a:moveTo>
                    <a:cubicBezTo>
                      <a:pt x="2921" y="0"/>
                      <a:pt x="38" y="2662"/>
                      <a:pt x="38" y="5952"/>
                    </a:cubicBezTo>
                    <a:cubicBezTo>
                      <a:pt x="1" y="9243"/>
                      <a:pt x="2847" y="11942"/>
                      <a:pt x="6434" y="11979"/>
                    </a:cubicBezTo>
                    <a:cubicBezTo>
                      <a:pt x="9983" y="11979"/>
                      <a:pt x="12903" y="9317"/>
                      <a:pt x="12903" y="6026"/>
                    </a:cubicBezTo>
                    <a:cubicBezTo>
                      <a:pt x="12940" y="2736"/>
                      <a:pt x="10057" y="37"/>
                      <a:pt x="65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8"/>
              <p:cNvSpPr/>
              <p:nvPr/>
            </p:nvSpPr>
            <p:spPr>
              <a:xfrm>
                <a:off x="5907586" y="2766443"/>
                <a:ext cx="155456" cy="130996"/>
              </a:xfrm>
              <a:custGeom>
                <a:rect b="b" l="l" r="r" t="t"/>
                <a:pathLst>
                  <a:path extrusionOk="0" h="7171" w="8510">
                    <a:moveTo>
                      <a:pt x="4912" y="0"/>
                    </a:moveTo>
                    <a:cubicBezTo>
                      <a:pt x="4889" y="0"/>
                      <a:pt x="4866" y="1"/>
                      <a:pt x="4843" y="1"/>
                    </a:cubicBezTo>
                    <a:cubicBezTo>
                      <a:pt x="1590" y="1"/>
                      <a:pt x="0" y="3957"/>
                      <a:pt x="2366" y="6175"/>
                    </a:cubicBezTo>
                    <a:cubicBezTo>
                      <a:pt x="3089" y="6864"/>
                      <a:pt x="3950" y="7170"/>
                      <a:pt x="4790" y="7170"/>
                    </a:cubicBezTo>
                    <a:cubicBezTo>
                      <a:pt x="6702" y="7170"/>
                      <a:pt x="8510" y="5588"/>
                      <a:pt x="8355" y="3328"/>
                    </a:cubicBezTo>
                    <a:cubicBezTo>
                      <a:pt x="8319" y="1466"/>
                      <a:pt x="6767" y="0"/>
                      <a:pt x="49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8"/>
              <p:cNvSpPr/>
              <p:nvPr/>
            </p:nvSpPr>
            <p:spPr>
              <a:xfrm>
                <a:off x="5939517" y="2788729"/>
                <a:ext cx="98955" cy="82934"/>
              </a:xfrm>
              <a:custGeom>
                <a:rect b="b" l="l" r="r" t="t"/>
                <a:pathLst>
                  <a:path extrusionOk="0" h="4540" w="5417">
                    <a:moveTo>
                      <a:pt x="3126" y="0"/>
                    </a:moveTo>
                    <a:cubicBezTo>
                      <a:pt x="3104" y="0"/>
                      <a:pt x="3081" y="0"/>
                      <a:pt x="3058" y="1"/>
                    </a:cubicBezTo>
                    <a:cubicBezTo>
                      <a:pt x="3043" y="1"/>
                      <a:pt x="3029" y="1"/>
                      <a:pt x="3014" y="1"/>
                    </a:cubicBezTo>
                    <a:cubicBezTo>
                      <a:pt x="974" y="1"/>
                      <a:pt x="1" y="2525"/>
                      <a:pt x="1505" y="3920"/>
                    </a:cubicBezTo>
                    <a:cubicBezTo>
                      <a:pt x="1957" y="4349"/>
                      <a:pt x="2501" y="4540"/>
                      <a:pt x="3035" y="4540"/>
                    </a:cubicBezTo>
                    <a:cubicBezTo>
                      <a:pt x="4251" y="4540"/>
                      <a:pt x="5416" y="3547"/>
                      <a:pt x="5313" y="2108"/>
                    </a:cubicBezTo>
                    <a:cubicBezTo>
                      <a:pt x="5277" y="947"/>
                      <a:pt x="4315" y="0"/>
                      <a:pt x="3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8"/>
              <p:cNvSpPr/>
              <p:nvPr/>
            </p:nvSpPr>
            <p:spPr>
              <a:xfrm>
                <a:off x="5875837" y="2985945"/>
                <a:ext cx="235724" cy="218169"/>
              </a:xfrm>
              <a:custGeom>
                <a:rect b="b" l="l" r="r" t="t"/>
                <a:pathLst>
                  <a:path extrusionOk="0" h="11943" w="12904">
                    <a:moveTo>
                      <a:pt x="6397" y="0"/>
                    </a:moveTo>
                    <a:cubicBezTo>
                      <a:pt x="2882" y="0"/>
                      <a:pt x="37" y="2648"/>
                      <a:pt x="0" y="5953"/>
                    </a:cubicBezTo>
                    <a:cubicBezTo>
                      <a:pt x="0" y="9243"/>
                      <a:pt x="2847" y="11905"/>
                      <a:pt x="6396" y="11942"/>
                    </a:cubicBezTo>
                    <a:cubicBezTo>
                      <a:pt x="6421" y="11942"/>
                      <a:pt x="6446" y="11943"/>
                      <a:pt x="6470" y="11943"/>
                    </a:cubicBezTo>
                    <a:cubicBezTo>
                      <a:pt x="10022" y="11943"/>
                      <a:pt x="12866" y="9294"/>
                      <a:pt x="12866" y="5990"/>
                    </a:cubicBezTo>
                    <a:cubicBezTo>
                      <a:pt x="12903" y="2699"/>
                      <a:pt x="10056" y="1"/>
                      <a:pt x="6470" y="1"/>
                    </a:cubicBezTo>
                    <a:cubicBezTo>
                      <a:pt x="6446" y="0"/>
                      <a:pt x="6422" y="0"/>
                      <a:pt x="6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8"/>
              <p:cNvSpPr/>
              <p:nvPr/>
            </p:nvSpPr>
            <p:spPr>
              <a:xfrm>
                <a:off x="5913176" y="3034518"/>
                <a:ext cx="155950" cy="130740"/>
              </a:xfrm>
              <a:custGeom>
                <a:rect b="b" l="l" r="r" t="t"/>
                <a:pathLst>
                  <a:path extrusionOk="0" h="7157" w="8537">
                    <a:moveTo>
                      <a:pt x="4968" y="1"/>
                    </a:moveTo>
                    <a:cubicBezTo>
                      <a:pt x="4923" y="1"/>
                      <a:pt x="4878" y="2"/>
                      <a:pt x="4833" y="3"/>
                    </a:cubicBezTo>
                    <a:cubicBezTo>
                      <a:pt x="4818" y="3"/>
                      <a:pt x="4803" y="3"/>
                      <a:pt x="4788" y="3"/>
                    </a:cubicBezTo>
                    <a:cubicBezTo>
                      <a:pt x="1565" y="3"/>
                      <a:pt x="1" y="3933"/>
                      <a:pt x="2356" y="6178"/>
                    </a:cubicBezTo>
                    <a:cubicBezTo>
                      <a:pt x="3078" y="6854"/>
                      <a:pt x="3941" y="7156"/>
                      <a:pt x="4786" y="7156"/>
                    </a:cubicBezTo>
                    <a:cubicBezTo>
                      <a:pt x="6709" y="7156"/>
                      <a:pt x="8536" y="5592"/>
                      <a:pt x="8382" y="3331"/>
                    </a:cubicBezTo>
                    <a:cubicBezTo>
                      <a:pt x="8310" y="1490"/>
                      <a:pt x="6828" y="1"/>
                      <a:pt x="4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8"/>
              <p:cNvSpPr/>
              <p:nvPr/>
            </p:nvSpPr>
            <p:spPr>
              <a:xfrm>
                <a:off x="5945400" y="3056165"/>
                <a:ext cx="99138" cy="83263"/>
              </a:xfrm>
              <a:custGeom>
                <a:rect b="b" l="l" r="r" t="t"/>
                <a:pathLst>
                  <a:path extrusionOk="0" h="4558" w="5427">
                    <a:moveTo>
                      <a:pt x="3137" y="1"/>
                    </a:moveTo>
                    <a:cubicBezTo>
                      <a:pt x="3114" y="1"/>
                      <a:pt x="3092" y="1"/>
                      <a:pt x="3069" y="2"/>
                    </a:cubicBezTo>
                    <a:cubicBezTo>
                      <a:pt x="999" y="2"/>
                      <a:pt x="0" y="2516"/>
                      <a:pt x="1479" y="3920"/>
                    </a:cubicBezTo>
                    <a:cubicBezTo>
                      <a:pt x="1944" y="4362"/>
                      <a:pt x="2498" y="4558"/>
                      <a:pt x="3040" y="4558"/>
                    </a:cubicBezTo>
                    <a:cubicBezTo>
                      <a:pt x="4266" y="4558"/>
                      <a:pt x="5427" y="3556"/>
                      <a:pt x="5324" y="2146"/>
                    </a:cubicBezTo>
                    <a:cubicBezTo>
                      <a:pt x="5288" y="949"/>
                      <a:pt x="4326" y="1"/>
                      <a:pt x="3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8"/>
              <p:cNvSpPr/>
              <p:nvPr/>
            </p:nvSpPr>
            <p:spPr>
              <a:xfrm>
                <a:off x="5756294" y="2736064"/>
                <a:ext cx="174272" cy="603120"/>
              </a:xfrm>
              <a:custGeom>
                <a:rect b="b" l="l" r="r" t="t"/>
                <a:pathLst>
                  <a:path extrusionOk="0" h="33016" w="9540">
                    <a:moveTo>
                      <a:pt x="186" y="0"/>
                    </a:moveTo>
                    <a:lnTo>
                      <a:pt x="1" y="33015"/>
                    </a:lnTo>
                    <a:lnTo>
                      <a:pt x="9428" y="20334"/>
                    </a:lnTo>
                    <a:lnTo>
                      <a:pt x="9539" y="495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8"/>
              <p:cNvSpPr/>
              <p:nvPr/>
            </p:nvSpPr>
            <p:spPr>
              <a:xfrm>
                <a:off x="6079794" y="2690139"/>
                <a:ext cx="141847" cy="603120"/>
              </a:xfrm>
              <a:custGeom>
                <a:rect b="b" l="l" r="r" t="t"/>
                <a:pathLst>
                  <a:path extrusionOk="0" h="33016" w="7765">
                    <a:moveTo>
                      <a:pt x="7764" y="0"/>
                    </a:moveTo>
                    <a:lnTo>
                      <a:pt x="1" y="5398"/>
                    </a:lnTo>
                    <a:lnTo>
                      <a:pt x="407" y="21961"/>
                    </a:lnTo>
                    <a:lnTo>
                      <a:pt x="7580" y="33015"/>
                    </a:lnTo>
                    <a:lnTo>
                      <a:pt x="77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8"/>
              <p:cNvSpPr/>
              <p:nvPr/>
            </p:nvSpPr>
            <p:spPr>
              <a:xfrm>
                <a:off x="5755618" y="2491590"/>
                <a:ext cx="5425" cy="921888"/>
              </a:xfrm>
              <a:custGeom>
                <a:rect b="b" l="l" r="r" t="t"/>
                <a:pathLst>
                  <a:path extrusionOk="0" fill="none" h="50466" w="297">
                    <a:moveTo>
                      <a:pt x="296" y="0"/>
                    </a:moveTo>
                    <a:lnTo>
                      <a:pt x="1" y="50465"/>
                    </a:lnTo>
                  </a:path>
                </a:pathLst>
              </a:custGeom>
              <a:noFill/>
              <a:ln cap="flat" cmpd="sng" w="8325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8"/>
              <p:cNvSpPr/>
              <p:nvPr/>
            </p:nvSpPr>
            <p:spPr>
              <a:xfrm>
                <a:off x="5799515" y="2790775"/>
                <a:ext cx="104709" cy="432921"/>
              </a:xfrm>
              <a:custGeom>
                <a:rect b="b" l="l" r="r" t="t"/>
                <a:pathLst>
                  <a:path extrusionOk="0" fill="none" h="23699" w="5732">
                    <a:moveTo>
                      <a:pt x="1" y="23698"/>
                    </a:moveTo>
                    <a:lnTo>
                      <a:pt x="5657" y="17339"/>
                    </a:lnTo>
                    <a:lnTo>
                      <a:pt x="5731" y="2958"/>
                    </a:lnTo>
                    <a:lnTo>
                      <a:pt x="149" y="0"/>
                    </a:lnTo>
                    <a:close/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8"/>
              <p:cNvSpPr/>
              <p:nvPr/>
            </p:nvSpPr>
            <p:spPr>
              <a:xfrm>
                <a:off x="6105459" y="2738767"/>
                <a:ext cx="101330" cy="464670"/>
              </a:xfrm>
              <a:custGeom>
                <a:rect b="b" l="l" r="r" t="t"/>
                <a:pathLst>
                  <a:path extrusionOk="0" fill="none" h="25437" w="5547">
                    <a:moveTo>
                      <a:pt x="0" y="3623"/>
                    </a:moveTo>
                    <a:lnTo>
                      <a:pt x="333" y="17820"/>
                    </a:lnTo>
                    <a:lnTo>
                      <a:pt x="5361" y="25436"/>
                    </a:lnTo>
                    <a:lnTo>
                      <a:pt x="5546" y="0"/>
                    </a:lnTo>
                    <a:close/>
                  </a:path>
                </a:pathLst>
              </a:custGeom>
              <a:noFill/>
              <a:ln cap="flat" cmpd="sng" w="8325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8"/>
              <p:cNvSpPr/>
              <p:nvPr/>
            </p:nvSpPr>
            <p:spPr>
              <a:xfrm>
                <a:off x="5844088" y="2881948"/>
                <a:ext cx="305962" cy="78349"/>
              </a:xfrm>
              <a:custGeom>
                <a:rect b="b" l="l" r="r" t="t"/>
                <a:pathLst>
                  <a:path extrusionOk="0" h="4289" w="16749">
                    <a:moveTo>
                      <a:pt x="16749" y="0"/>
                    </a:moveTo>
                    <a:lnTo>
                      <a:pt x="1" y="1886"/>
                    </a:lnTo>
                    <a:lnTo>
                      <a:pt x="1" y="4289"/>
                    </a:lnTo>
                    <a:lnTo>
                      <a:pt x="16712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8"/>
              <p:cNvSpPr/>
              <p:nvPr/>
            </p:nvSpPr>
            <p:spPr>
              <a:xfrm>
                <a:off x="5843412" y="2951511"/>
                <a:ext cx="305962" cy="78349"/>
              </a:xfrm>
              <a:custGeom>
                <a:rect b="b" l="l" r="r" t="t"/>
                <a:pathLst>
                  <a:path extrusionOk="0" h="4289" w="16749">
                    <a:moveTo>
                      <a:pt x="16749" y="0"/>
                    </a:moveTo>
                    <a:lnTo>
                      <a:pt x="38" y="1886"/>
                    </a:lnTo>
                    <a:lnTo>
                      <a:pt x="1" y="4289"/>
                    </a:lnTo>
                    <a:lnTo>
                      <a:pt x="1" y="4289"/>
                    </a:lnTo>
                    <a:lnTo>
                      <a:pt x="16749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8"/>
              <p:cNvSpPr/>
              <p:nvPr/>
            </p:nvSpPr>
            <p:spPr>
              <a:xfrm>
                <a:off x="5874485" y="3239206"/>
                <a:ext cx="278269" cy="156699"/>
              </a:xfrm>
              <a:custGeom>
                <a:rect b="b" l="l" r="r" t="t"/>
                <a:pathLst>
                  <a:path extrusionOk="0" h="8578" w="15233">
                    <a:moveTo>
                      <a:pt x="11092" y="1"/>
                    </a:moveTo>
                    <a:lnTo>
                      <a:pt x="3328" y="1369"/>
                    </a:lnTo>
                    <a:lnTo>
                      <a:pt x="1" y="8578"/>
                    </a:lnTo>
                    <a:lnTo>
                      <a:pt x="15232" y="5398"/>
                    </a:lnTo>
                    <a:lnTo>
                      <a:pt x="110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8"/>
              <p:cNvSpPr/>
              <p:nvPr/>
            </p:nvSpPr>
            <p:spPr>
              <a:xfrm>
                <a:off x="5316632" y="2397713"/>
                <a:ext cx="395784" cy="940795"/>
              </a:xfrm>
              <a:custGeom>
                <a:rect b="b" l="l" r="r" t="t"/>
                <a:pathLst>
                  <a:path extrusionOk="0" fill="none" h="51501" w="21666">
                    <a:moveTo>
                      <a:pt x="1591" y="0"/>
                    </a:moveTo>
                    <a:lnTo>
                      <a:pt x="19595" y="7320"/>
                    </a:lnTo>
                    <a:lnTo>
                      <a:pt x="21666" y="10759"/>
                    </a:lnTo>
                    <a:lnTo>
                      <a:pt x="21444" y="50502"/>
                    </a:lnTo>
                    <a:lnTo>
                      <a:pt x="19336" y="51500"/>
                    </a:lnTo>
                    <a:lnTo>
                      <a:pt x="1" y="4125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8"/>
              <p:cNvSpPr/>
              <p:nvPr/>
            </p:nvSpPr>
            <p:spPr>
              <a:xfrm>
                <a:off x="5532079" y="3173698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0"/>
                    </a:moveTo>
                    <a:lnTo>
                      <a:pt x="1146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8"/>
              <p:cNvSpPr/>
              <p:nvPr/>
            </p:nvSpPr>
            <p:spPr>
              <a:xfrm>
                <a:off x="5532079" y="3136560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0"/>
                    </a:moveTo>
                    <a:lnTo>
                      <a:pt x="1110" y="2329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8"/>
              <p:cNvSpPr/>
              <p:nvPr/>
            </p:nvSpPr>
            <p:spPr>
              <a:xfrm>
                <a:off x="5531403" y="3098728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8"/>
              <p:cNvSpPr/>
              <p:nvPr/>
            </p:nvSpPr>
            <p:spPr>
              <a:xfrm>
                <a:off x="5530727" y="3060915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0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8"/>
              <p:cNvSpPr/>
              <p:nvPr/>
            </p:nvSpPr>
            <p:spPr>
              <a:xfrm>
                <a:off x="5530727" y="3023759"/>
                <a:ext cx="20277" cy="43257"/>
              </a:xfrm>
              <a:custGeom>
                <a:rect b="b" l="l" r="r" t="t"/>
                <a:pathLst>
                  <a:path extrusionOk="0" fill="none" h="2368" w="111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8"/>
              <p:cNvSpPr/>
              <p:nvPr/>
            </p:nvSpPr>
            <p:spPr>
              <a:xfrm>
                <a:off x="5530051" y="2986621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8"/>
              <p:cNvSpPr/>
              <p:nvPr/>
            </p:nvSpPr>
            <p:spPr>
              <a:xfrm>
                <a:off x="5529375" y="2948807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8"/>
              <p:cNvSpPr/>
              <p:nvPr/>
            </p:nvSpPr>
            <p:spPr>
              <a:xfrm>
                <a:off x="5570569" y="3198688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1" y="0"/>
                    </a:moveTo>
                    <a:lnTo>
                      <a:pt x="1110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8"/>
              <p:cNvSpPr/>
              <p:nvPr/>
            </p:nvSpPr>
            <p:spPr>
              <a:xfrm>
                <a:off x="5569893" y="3160875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8"/>
              <p:cNvSpPr/>
              <p:nvPr/>
            </p:nvSpPr>
            <p:spPr>
              <a:xfrm>
                <a:off x="5569217" y="3123718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8"/>
              <p:cNvSpPr/>
              <p:nvPr/>
            </p:nvSpPr>
            <p:spPr>
              <a:xfrm>
                <a:off x="5568541" y="3085905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8"/>
              <p:cNvSpPr/>
              <p:nvPr/>
            </p:nvSpPr>
            <p:spPr>
              <a:xfrm>
                <a:off x="5568541" y="3048749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1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8"/>
              <p:cNvSpPr/>
              <p:nvPr/>
            </p:nvSpPr>
            <p:spPr>
              <a:xfrm>
                <a:off x="5567865" y="3011611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chemeClr val="accent3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8"/>
              <p:cNvSpPr/>
              <p:nvPr/>
            </p:nvSpPr>
            <p:spPr>
              <a:xfrm>
                <a:off x="5567189" y="2973797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8"/>
              <p:cNvSpPr/>
              <p:nvPr/>
            </p:nvSpPr>
            <p:spPr>
              <a:xfrm>
                <a:off x="5607049" y="3218271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1"/>
                    </a:moveTo>
                    <a:lnTo>
                      <a:pt x="1146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48"/>
              <p:cNvSpPr/>
              <p:nvPr/>
            </p:nvSpPr>
            <p:spPr>
              <a:xfrm>
                <a:off x="5607049" y="3180457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0"/>
                    </a:moveTo>
                    <a:lnTo>
                      <a:pt x="1109" y="2366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8"/>
              <p:cNvSpPr/>
              <p:nvPr/>
            </p:nvSpPr>
            <p:spPr>
              <a:xfrm>
                <a:off x="5606373" y="3143301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1"/>
                    </a:moveTo>
                    <a:lnTo>
                      <a:pt x="1109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8"/>
              <p:cNvSpPr/>
              <p:nvPr/>
            </p:nvSpPr>
            <p:spPr>
              <a:xfrm>
                <a:off x="5605697" y="3105487"/>
                <a:ext cx="20953" cy="43239"/>
              </a:xfrm>
              <a:custGeom>
                <a:rect b="b" l="l" r="r" t="t"/>
                <a:pathLst>
                  <a:path extrusionOk="0" fill="none" h="2367" w="1147">
                    <a:moveTo>
                      <a:pt x="0" y="0"/>
                    </a:moveTo>
                    <a:lnTo>
                      <a:pt x="1146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8"/>
              <p:cNvSpPr/>
              <p:nvPr/>
            </p:nvSpPr>
            <p:spPr>
              <a:xfrm>
                <a:off x="5605021" y="3068350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0"/>
                    </a:moveTo>
                    <a:lnTo>
                      <a:pt x="1146" y="232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5605021" y="3030518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1"/>
                    </a:moveTo>
                    <a:lnTo>
                      <a:pt x="1109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5604345" y="2993380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0"/>
                    </a:moveTo>
                    <a:lnTo>
                      <a:pt x="1109" y="232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5647566" y="3236502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5646890" y="3199364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0" y="0"/>
                    </a:moveTo>
                    <a:lnTo>
                      <a:pt x="1147" y="2329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5646214" y="3161532"/>
                <a:ext cx="20953" cy="43257"/>
              </a:xfrm>
              <a:custGeom>
                <a:rect b="b" l="l" r="r" t="t"/>
                <a:pathLst>
                  <a:path extrusionOk="0" fill="none" h="2368" w="1147">
                    <a:moveTo>
                      <a:pt x="0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8"/>
              <p:cNvSpPr/>
              <p:nvPr/>
            </p:nvSpPr>
            <p:spPr>
              <a:xfrm>
                <a:off x="5646214" y="3124394"/>
                <a:ext cx="20277" cy="42563"/>
              </a:xfrm>
              <a:custGeom>
                <a:rect b="b" l="l" r="r" t="t"/>
                <a:pathLst>
                  <a:path extrusionOk="0" fill="none" h="2330" w="111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8"/>
              <p:cNvSpPr/>
              <p:nvPr/>
            </p:nvSpPr>
            <p:spPr>
              <a:xfrm>
                <a:off x="5645539" y="3086581"/>
                <a:ext cx="20277" cy="43239"/>
              </a:xfrm>
              <a:custGeom>
                <a:rect b="b" l="l" r="r" t="t"/>
                <a:pathLst>
                  <a:path extrusionOk="0" fill="none" h="2367" w="1110">
                    <a:moveTo>
                      <a:pt x="0" y="0"/>
                    </a:moveTo>
                    <a:lnTo>
                      <a:pt x="1110" y="2366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5644863" y="3049424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1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5644187" y="3012287"/>
                <a:ext cx="20953" cy="42563"/>
              </a:xfrm>
              <a:custGeom>
                <a:rect b="b" l="l" r="r" t="t"/>
                <a:pathLst>
                  <a:path extrusionOk="0" fill="none" h="2330" w="1147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cap="flat" cmpd="sng" w="5550">
                <a:solidFill>
                  <a:srgbClr val="9657EC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8"/>
              <p:cNvSpPr/>
              <p:nvPr/>
            </p:nvSpPr>
            <p:spPr>
              <a:xfrm>
                <a:off x="5355816" y="2601652"/>
                <a:ext cx="215447" cy="238446"/>
              </a:xfrm>
              <a:custGeom>
                <a:rect b="b" l="l" r="r" t="t"/>
                <a:pathLst>
                  <a:path extrusionOk="0" h="13053" w="11794">
                    <a:moveTo>
                      <a:pt x="5892" y="1"/>
                    </a:moveTo>
                    <a:cubicBezTo>
                      <a:pt x="2666" y="1"/>
                      <a:pt x="37" y="2944"/>
                      <a:pt x="0" y="6508"/>
                    </a:cubicBezTo>
                    <a:cubicBezTo>
                      <a:pt x="0" y="10094"/>
                      <a:pt x="2588" y="13052"/>
                      <a:pt x="5841" y="13052"/>
                    </a:cubicBezTo>
                    <a:cubicBezTo>
                      <a:pt x="5862" y="13052"/>
                      <a:pt x="5882" y="13052"/>
                      <a:pt x="5903" y="13052"/>
                    </a:cubicBezTo>
                    <a:cubicBezTo>
                      <a:pt x="9129" y="13052"/>
                      <a:pt x="11794" y="10146"/>
                      <a:pt x="11794" y="6582"/>
                    </a:cubicBezTo>
                    <a:cubicBezTo>
                      <a:pt x="11794" y="2959"/>
                      <a:pt x="9169" y="1"/>
                      <a:pt x="5952" y="1"/>
                    </a:cubicBezTo>
                    <a:cubicBezTo>
                      <a:pt x="5932" y="1"/>
                      <a:pt x="5912" y="1"/>
                      <a:pt x="5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8"/>
              <p:cNvSpPr/>
              <p:nvPr/>
            </p:nvSpPr>
            <p:spPr>
              <a:xfrm>
                <a:off x="5415916" y="2664473"/>
                <a:ext cx="95247" cy="112802"/>
              </a:xfrm>
              <a:custGeom>
                <a:rect b="b" l="l" r="r" t="t"/>
                <a:pathLst>
                  <a:path extrusionOk="0" h="6175" w="5214">
                    <a:moveTo>
                      <a:pt x="2625" y="1"/>
                    </a:moveTo>
                    <a:cubicBezTo>
                      <a:pt x="1184" y="1"/>
                      <a:pt x="0" y="1368"/>
                      <a:pt x="0" y="3069"/>
                    </a:cubicBezTo>
                    <a:cubicBezTo>
                      <a:pt x="0" y="4807"/>
                      <a:pt x="1147" y="6175"/>
                      <a:pt x="2588" y="6175"/>
                    </a:cubicBezTo>
                    <a:cubicBezTo>
                      <a:pt x="4030" y="6175"/>
                      <a:pt x="5213" y="4807"/>
                      <a:pt x="5213" y="3106"/>
                    </a:cubicBezTo>
                    <a:cubicBezTo>
                      <a:pt x="5213" y="1405"/>
                      <a:pt x="4067" y="37"/>
                      <a:pt x="2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8"/>
              <p:cNvSpPr/>
              <p:nvPr/>
            </p:nvSpPr>
            <p:spPr>
              <a:xfrm>
                <a:off x="5424027" y="2601670"/>
                <a:ext cx="25008" cy="119561"/>
              </a:xfrm>
              <a:custGeom>
                <a:rect b="b" l="l" r="r" t="t"/>
                <a:pathLst>
                  <a:path extrusionOk="0" h="6545" w="1369">
                    <a:moveTo>
                      <a:pt x="703" y="0"/>
                    </a:moveTo>
                    <a:lnTo>
                      <a:pt x="0" y="444"/>
                    </a:lnTo>
                    <a:lnTo>
                      <a:pt x="555" y="6507"/>
                    </a:lnTo>
                    <a:lnTo>
                      <a:pt x="1368" y="6544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8"/>
              <p:cNvSpPr/>
              <p:nvPr/>
            </p:nvSpPr>
            <p:spPr>
              <a:xfrm>
                <a:off x="5494265" y="2696222"/>
                <a:ext cx="76998" cy="38508"/>
              </a:xfrm>
              <a:custGeom>
                <a:rect b="b" l="l" r="r" t="t"/>
                <a:pathLst>
                  <a:path extrusionOk="0" h="2108" w="4215">
                    <a:moveTo>
                      <a:pt x="4215" y="0"/>
                    </a:moveTo>
                    <a:lnTo>
                      <a:pt x="0" y="1035"/>
                    </a:lnTo>
                    <a:lnTo>
                      <a:pt x="0" y="2107"/>
                    </a:lnTo>
                    <a:lnTo>
                      <a:pt x="4215" y="140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8"/>
              <p:cNvSpPr/>
              <p:nvPr/>
            </p:nvSpPr>
            <p:spPr>
              <a:xfrm>
                <a:off x="5374723" y="2744850"/>
                <a:ext cx="74312" cy="57415"/>
              </a:xfrm>
              <a:custGeom>
                <a:rect b="b" l="l" r="r" t="t"/>
                <a:pathLst>
                  <a:path extrusionOk="0" h="3143" w="4068">
                    <a:moveTo>
                      <a:pt x="3365" y="0"/>
                    </a:moveTo>
                    <a:lnTo>
                      <a:pt x="0" y="2403"/>
                    </a:lnTo>
                    <a:lnTo>
                      <a:pt x="555" y="3143"/>
                    </a:lnTo>
                    <a:lnTo>
                      <a:pt x="4067" y="887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8"/>
              <p:cNvSpPr/>
              <p:nvPr/>
            </p:nvSpPr>
            <p:spPr>
              <a:xfrm>
                <a:off x="5296374" y="2311929"/>
                <a:ext cx="463994" cy="1108965"/>
              </a:xfrm>
              <a:custGeom>
                <a:rect b="b" l="l" r="r" t="t"/>
                <a:pathLst>
                  <a:path extrusionOk="0" h="60707" w="25400">
                    <a:moveTo>
                      <a:pt x="75" y="1"/>
                    </a:moveTo>
                    <a:lnTo>
                      <a:pt x="1" y="11166"/>
                    </a:lnTo>
                    <a:cubicBezTo>
                      <a:pt x="2995" y="14235"/>
                      <a:pt x="6101" y="17229"/>
                      <a:pt x="8541" y="20778"/>
                    </a:cubicBezTo>
                    <a:cubicBezTo>
                      <a:pt x="11646" y="25252"/>
                      <a:pt x="13347" y="30354"/>
                      <a:pt x="14567" y="35641"/>
                    </a:cubicBezTo>
                    <a:cubicBezTo>
                      <a:pt x="15861" y="41186"/>
                      <a:pt x="16600" y="46880"/>
                      <a:pt x="16711" y="52610"/>
                    </a:cubicBezTo>
                    <a:cubicBezTo>
                      <a:pt x="16711" y="53830"/>
                      <a:pt x="16711" y="55050"/>
                      <a:pt x="16674" y="56270"/>
                    </a:cubicBezTo>
                    <a:lnTo>
                      <a:pt x="25104" y="60707"/>
                    </a:lnTo>
                    <a:lnTo>
                      <a:pt x="25399" y="9835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8"/>
              <p:cNvSpPr/>
              <p:nvPr/>
            </p:nvSpPr>
            <p:spPr>
              <a:xfrm>
                <a:off x="5430092" y="2318012"/>
                <a:ext cx="374173" cy="144551"/>
              </a:xfrm>
              <a:custGeom>
                <a:rect b="b" l="l" r="r" t="t"/>
                <a:pathLst>
                  <a:path extrusionOk="0" h="7913" w="20483">
                    <a:moveTo>
                      <a:pt x="1960" y="1"/>
                    </a:moveTo>
                    <a:lnTo>
                      <a:pt x="1" y="370"/>
                    </a:lnTo>
                    <a:lnTo>
                      <a:pt x="18153" y="7912"/>
                    </a:lnTo>
                    <a:lnTo>
                      <a:pt x="20483" y="7432"/>
                    </a:lnTo>
                    <a:lnTo>
                      <a:pt x="19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8"/>
              <p:cNvSpPr/>
              <p:nvPr/>
            </p:nvSpPr>
            <p:spPr>
              <a:xfrm>
                <a:off x="5647566" y="2292346"/>
                <a:ext cx="474791" cy="131709"/>
              </a:xfrm>
              <a:custGeom>
                <a:rect b="b" l="l" r="r" t="t"/>
                <a:pathLst>
                  <a:path extrusionOk="0" h="7210" w="25991">
                    <a:moveTo>
                      <a:pt x="2847" y="1"/>
                    </a:moveTo>
                    <a:lnTo>
                      <a:pt x="0" y="112"/>
                    </a:lnTo>
                    <a:lnTo>
                      <a:pt x="21443" y="7173"/>
                    </a:lnTo>
                    <a:lnTo>
                      <a:pt x="25991" y="7210"/>
                    </a:lnTo>
                    <a:lnTo>
                      <a:pt x="25991" y="7210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8"/>
              <p:cNvSpPr/>
              <p:nvPr/>
            </p:nvSpPr>
            <p:spPr>
              <a:xfrm>
                <a:off x="5554365" y="2305188"/>
                <a:ext cx="394432" cy="137116"/>
              </a:xfrm>
              <a:custGeom>
                <a:rect b="b" l="l" r="r" t="t"/>
                <a:pathLst>
                  <a:path extrusionOk="0" h="7506" w="21592">
                    <a:moveTo>
                      <a:pt x="1775" y="0"/>
                    </a:moveTo>
                    <a:lnTo>
                      <a:pt x="0" y="370"/>
                    </a:lnTo>
                    <a:lnTo>
                      <a:pt x="18412" y="7505"/>
                    </a:lnTo>
                    <a:lnTo>
                      <a:pt x="21591" y="7062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8"/>
              <p:cNvSpPr/>
              <p:nvPr/>
            </p:nvSpPr>
            <p:spPr>
              <a:xfrm>
                <a:off x="5297725" y="2267356"/>
                <a:ext cx="447115" cy="73636"/>
              </a:xfrm>
              <a:custGeom>
                <a:rect b="b" l="l" r="r" t="t"/>
                <a:pathLst>
                  <a:path extrusionOk="0" h="4031" w="24476">
                    <a:moveTo>
                      <a:pt x="20704" y="1"/>
                    </a:moveTo>
                    <a:lnTo>
                      <a:pt x="1" y="2441"/>
                    </a:lnTo>
                    <a:lnTo>
                      <a:pt x="4437" y="4031"/>
                    </a:lnTo>
                    <a:lnTo>
                      <a:pt x="24475" y="1110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8"/>
              <p:cNvSpPr/>
              <p:nvPr/>
            </p:nvSpPr>
            <p:spPr>
              <a:xfrm>
                <a:off x="5652297" y="2392982"/>
                <a:ext cx="574074" cy="98626"/>
              </a:xfrm>
              <a:custGeom>
                <a:rect b="b" l="l" r="r" t="t"/>
                <a:pathLst>
                  <a:path extrusionOk="0" h="5399" w="31426">
                    <a:moveTo>
                      <a:pt x="24031" y="0"/>
                    </a:moveTo>
                    <a:lnTo>
                      <a:pt x="0" y="3254"/>
                    </a:lnTo>
                    <a:lnTo>
                      <a:pt x="5952" y="5398"/>
                    </a:lnTo>
                    <a:lnTo>
                      <a:pt x="31425" y="1997"/>
                    </a:lnTo>
                    <a:lnTo>
                      <a:pt x="24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8"/>
              <p:cNvSpPr/>
              <p:nvPr/>
            </p:nvSpPr>
            <p:spPr>
              <a:xfrm>
                <a:off x="7686475" y="2361909"/>
                <a:ext cx="311370" cy="319553"/>
              </a:xfrm>
              <a:custGeom>
                <a:rect b="b" l="l" r="r" t="t"/>
                <a:pathLst>
                  <a:path extrusionOk="0" h="17493" w="17045">
                    <a:moveTo>
                      <a:pt x="10398" y="1"/>
                    </a:moveTo>
                    <a:cubicBezTo>
                      <a:pt x="10036" y="1"/>
                      <a:pt x="9675" y="25"/>
                      <a:pt x="9317" y="75"/>
                    </a:cubicBezTo>
                    <a:cubicBezTo>
                      <a:pt x="8837" y="149"/>
                      <a:pt x="8134" y="38"/>
                      <a:pt x="7654" y="259"/>
                    </a:cubicBezTo>
                    <a:cubicBezTo>
                      <a:pt x="7284" y="444"/>
                      <a:pt x="3846" y="444"/>
                      <a:pt x="2219" y="7469"/>
                    </a:cubicBezTo>
                    <a:cubicBezTo>
                      <a:pt x="1960" y="8541"/>
                      <a:pt x="1" y="11018"/>
                      <a:pt x="1443" y="11499"/>
                    </a:cubicBezTo>
                    <a:cubicBezTo>
                      <a:pt x="2367" y="11794"/>
                      <a:pt x="2626" y="11203"/>
                      <a:pt x="2847" y="12460"/>
                    </a:cubicBezTo>
                    <a:cubicBezTo>
                      <a:pt x="2958" y="13199"/>
                      <a:pt x="2958" y="13939"/>
                      <a:pt x="3069" y="14641"/>
                    </a:cubicBezTo>
                    <a:cubicBezTo>
                      <a:pt x="3328" y="15935"/>
                      <a:pt x="3735" y="17044"/>
                      <a:pt x="5140" y="17414"/>
                    </a:cubicBezTo>
                    <a:cubicBezTo>
                      <a:pt x="5330" y="17468"/>
                      <a:pt x="5603" y="17492"/>
                      <a:pt x="5936" y="17492"/>
                    </a:cubicBezTo>
                    <a:cubicBezTo>
                      <a:pt x="8124" y="17492"/>
                      <a:pt x="12902" y="16427"/>
                      <a:pt x="13865" y="15528"/>
                    </a:cubicBezTo>
                    <a:cubicBezTo>
                      <a:pt x="15565" y="13865"/>
                      <a:pt x="15824" y="11683"/>
                      <a:pt x="16342" y="9280"/>
                    </a:cubicBezTo>
                    <a:cubicBezTo>
                      <a:pt x="17044" y="5879"/>
                      <a:pt x="15787" y="1406"/>
                      <a:pt x="12534" y="296"/>
                    </a:cubicBezTo>
                    <a:cubicBezTo>
                      <a:pt x="11844" y="99"/>
                      <a:pt x="11121" y="1"/>
                      <a:pt x="10398" y="1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8"/>
              <p:cNvSpPr/>
              <p:nvPr/>
            </p:nvSpPr>
            <p:spPr>
              <a:xfrm>
                <a:off x="7806693" y="2599642"/>
                <a:ext cx="162782" cy="168865"/>
              </a:xfrm>
              <a:custGeom>
                <a:rect b="b" l="l" r="r" t="t"/>
                <a:pathLst>
                  <a:path extrusionOk="0" h="9244" w="8911">
                    <a:moveTo>
                      <a:pt x="8134" y="0"/>
                    </a:moveTo>
                    <a:lnTo>
                      <a:pt x="592" y="1960"/>
                    </a:lnTo>
                    <a:lnTo>
                      <a:pt x="0" y="9243"/>
                    </a:lnTo>
                    <a:cubicBezTo>
                      <a:pt x="0" y="9243"/>
                      <a:pt x="3919" y="9243"/>
                      <a:pt x="6101" y="8651"/>
                    </a:cubicBezTo>
                    <a:cubicBezTo>
                      <a:pt x="6988" y="8393"/>
                      <a:pt x="7949" y="8208"/>
                      <a:pt x="8910" y="8097"/>
                    </a:cubicBezTo>
                    <a:cubicBezTo>
                      <a:pt x="8467" y="6618"/>
                      <a:pt x="8208" y="5065"/>
                      <a:pt x="8097" y="3513"/>
                    </a:cubicBezTo>
                    <a:cubicBezTo>
                      <a:pt x="7986" y="2329"/>
                      <a:pt x="8023" y="1146"/>
                      <a:pt x="8134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8"/>
              <p:cNvSpPr/>
              <p:nvPr/>
            </p:nvSpPr>
            <p:spPr>
              <a:xfrm>
                <a:off x="7747945" y="2342746"/>
                <a:ext cx="372127" cy="382394"/>
              </a:xfrm>
              <a:custGeom>
                <a:rect b="b" l="l" r="r" t="t"/>
                <a:pathLst>
                  <a:path extrusionOk="0" h="20933" w="20371">
                    <a:moveTo>
                      <a:pt x="6658" y="0"/>
                    </a:moveTo>
                    <a:cubicBezTo>
                      <a:pt x="6287" y="0"/>
                      <a:pt x="5926" y="39"/>
                      <a:pt x="5583" y="125"/>
                    </a:cubicBezTo>
                    <a:cubicBezTo>
                      <a:pt x="4584" y="347"/>
                      <a:pt x="3512" y="495"/>
                      <a:pt x="2662" y="1050"/>
                    </a:cubicBezTo>
                    <a:cubicBezTo>
                      <a:pt x="1959" y="1493"/>
                      <a:pt x="1294" y="2307"/>
                      <a:pt x="592" y="2639"/>
                    </a:cubicBezTo>
                    <a:lnTo>
                      <a:pt x="629" y="2676"/>
                    </a:lnTo>
                    <a:cubicBezTo>
                      <a:pt x="185" y="3083"/>
                      <a:pt x="0" y="3712"/>
                      <a:pt x="222" y="4303"/>
                    </a:cubicBezTo>
                    <a:cubicBezTo>
                      <a:pt x="592" y="5006"/>
                      <a:pt x="1220" y="4821"/>
                      <a:pt x="1812" y="5042"/>
                    </a:cubicBezTo>
                    <a:cubicBezTo>
                      <a:pt x="3032" y="5486"/>
                      <a:pt x="2625" y="7113"/>
                      <a:pt x="3401" y="8074"/>
                    </a:cubicBezTo>
                    <a:cubicBezTo>
                      <a:pt x="4252" y="9109"/>
                      <a:pt x="5804" y="9146"/>
                      <a:pt x="4880" y="10810"/>
                    </a:cubicBezTo>
                    <a:cubicBezTo>
                      <a:pt x="4178" y="12030"/>
                      <a:pt x="3882" y="13398"/>
                      <a:pt x="4954" y="14507"/>
                    </a:cubicBezTo>
                    <a:cubicBezTo>
                      <a:pt x="6359" y="15986"/>
                      <a:pt x="4732" y="17206"/>
                      <a:pt x="5102" y="18943"/>
                    </a:cubicBezTo>
                    <a:cubicBezTo>
                      <a:pt x="5250" y="19794"/>
                      <a:pt x="5841" y="20459"/>
                      <a:pt x="6655" y="20792"/>
                    </a:cubicBezTo>
                    <a:cubicBezTo>
                      <a:pt x="6901" y="20891"/>
                      <a:pt x="7086" y="20932"/>
                      <a:pt x="7249" y="20932"/>
                    </a:cubicBezTo>
                    <a:cubicBezTo>
                      <a:pt x="7575" y="20932"/>
                      <a:pt x="7813" y="20767"/>
                      <a:pt x="8281" y="20570"/>
                    </a:cubicBezTo>
                    <a:cubicBezTo>
                      <a:pt x="8578" y="20433"/>
                      <a:pt x="8873" y="20380"/>
                      <a:pt x="9169" y="20380"/>
                    </a:cubicBezTo>
                    <a:cubicBezTo>
                      <a:pt x="10130" y="20380"/>
                      <a:pt x="11102" y="20932"/>
                      <a:pt x="12170" y="20932"/>
                    </a:cubicBezTo>
                    <a:cubicBezTo>
                      <a:pt x="12456" y="20932"/>
                      <a:pt x="12749" y="20893"/>
                      <a:pt x="13051" y="20792"/>
                    </a:cubicBezTo>
                    <a:cubicBezTo>
                      <a:pt x="14234" y="20348"/>
                      <a:pt x="14677" y="19609"/>
                      <a:pt x="15417" y="18685"/>
                    </a:cubicBezTo>
                    <a:cubicBezTo>
                      <a:pt x="16082" y="17871"/>
                      <a:pt x="16970" y="17908"/>
                      <a:pt x="17894" y="17539"/>
                    </a:cubicBezTo>
                    <a:cubicBezTo>
                      <a:pt x="18818" y="17206"/>
                      <a:pt x="19558" y="16540"/>
                      <a:pt x="19964" y="15616"/>
                    </a:cubicBezTo>
                    <a:cubicBezTo>
                      <a:pt x="20371" y="14618"/>
                      <a:pt x="19816" y="14470"/>
                      <a:pt x="19594" y="13657"/>
                    </a:cubicBezTo>
                    <a:cubicBezTo>
                      <a:pt x="19410" y="12843"/>
                      <a:pt x="20371" y="12104"/>
                      <a:pt x="20149" y="11143"/>
                    </a:cubicBezTo>
                    <a:cubicBezTo>
                      <a:pt x="19927" y="10144"/>
                      <a:pt x="18892" y="9368"/>
                      <a:pt x="18116" y="8850"/>
                    </a:cubicBezTo>
                    <a:cubicBezTo>
                      <a:pt x="16711" y="7778"/>
                      <a:pt x="15565" y="6410"/>
                      <a:pt x="14751" y="4821"/>
                    </a:cubicBezTo>
                    <a:cubicBezTo>
                      <a:pt x="14123" y="3675"/>
                      <a:pt x="13199" y="2676"/>
                      <a:pt x="12052" y="1974"/>
                    </a:cubicBezTo>
                    <a:cubicBezTo>
                      <a:pt x="10634" y="987"/>
                      <a:pt x="8521" y="0"/>
                      <a:pt x="66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8"/>
              <p:cNvSpPr/>
              <p:nvPr/>
            </p:nvSpPr>
            <p:spPr>
              <a:xfrm>
                <a:off x="7779676" y="2480775"/>
                <a:ext cx="146578" cy="125772"/>
              </a:xfrm>
              <a:custGeom>
                <a:rect b="b" l="l" r="r" t="t"/>
                <a:pathLst>
                  <a:path extrusionOk="0" h="6885" w="8024">
                    <a:moveTo>
                      <a:pt x="4548" y="0"/>
                    </a:moveTo>
                    <a:cubicBezTo>
                      <a:pt x="1553" y="0"/>
                      <a:pt x="1" y="3624"/>
                      <a:pt x="2071" y="5805"/>
                    </a:cubicBezTo>
                    <a:cubicBezTo>
                      <a:pt x="2777" y="6549"/>
                      <a:pt x="3669" y="6884"/>
                      <a:pt x="4544" y="6884"/>
                    </a:cubicBezTo>
                    <a:cubicBezTo>
                      <a:pt x="6234" y="6884"/>
                      <a:pt x="7865" y="5634"/>
                      <a:pt x="7986" y="3661"/>
                    </a:cubicBezTo>
                    <a:cubicBezTo>
                      <a:pt x="8023" y="1701"/>
                      <a:pt x="6507" y="74"/>
                      <a:pt x="4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8"/>
              <p:cNvSpPr/>
              <p:nvPr/>
            </p:nvSpPr>
            <p:spPr>
              <a:xfrm>
                <a:off x="7816832" y="2482803"/>
                <a:ext cx="108071" cy="129005"/>
              </a:xfrm>
              <a:custGeom>
                <a:rect b="b" l="l" r="r" t="t"/>
                <a:pathLst>
                  <a:path extrusionOk="0" h="7062" w="5916">
                    <a:moveTo>
                      <a:pt x="3512" y="0"/>
                    </a:moveTo>
                    <a:lnTo>
                      <a:pt x="3512" y="0"/>
                    </a:lnTo>
                    <a:cubicBezTo>
                      <a:pt x="4141" y="666"/>
                      <a:pt x="4473" y="1590"/>
                      <a:pt x="4473" y="2514"/>
                    </a:cubicBezTo>
                    <a:cubicBezTo>
                      <a:pt x="4547" y="4474"/>
                      <a:pt x="2995" y="6101"/>
                      <a:pt x="1072" y="6138"/>
                    </a:cubicBezTo>
                    <a:cubicBezTo>
                      <a:pt x="702" y="6138"/>
                      <a:pt x="333" y="6101"/>
                      <a:pt x="0" y="5990"/>
                    </a:cubicBezTo>
                    <a:lnTo>
                      <a:pt x="0" y="5990"/>
                    </a:lnTo>
                    <a:cubicBezTo>
                      <a:pt x="629" y="6655"/>
                      <a:pt x="1516" y="7062"/>
                      <a:pt x="2440" y="7062"/>
                    </a:cubicBezTo>
                    <a:cubicBezTo>
                      <a:pt x="4400" y="7025"/>
                      <a:pt x="5915" y="5398"/>
                      <a:pt x="5878" y="3439"/>
                    </a:cubicBezTo>
                    <a:cubicBezTo>
                      <a:pt x="5915" y="1923"/>
                      <a:pt x="4954" y="518"/>
                      <a:pt x="3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8"/>
              <p:cNvSpPr/>
              <p:nvPr/>
            </p:nvSpPr>
            <p:spPr>
              <a:xfrm>
                <a:off x="7820869" y="2518589"/>
                <a:ext cx="49322" cy="42417"/>
              </a:xfrm>
              <a:custGeom>
                <a:rect b="b" l="l" r="r" t="t"/>
                <a:pathLst>
                  <a:path extrusionOk="0" h="2322" w="2700">
                    <a:moveTo>
                      <a:pt x="1554" y="1"/>
                    </a:moveTo>
                    <a:cubicBezTo>
                      <a:pt x="518" y="1"/>
                      <a:pt x="1" y="1258"/>
                      <a:pt x="740" y="1997"/>
                    </a:cubicBezTo>
                    <a:cubicBezTo>
                      <a:pt x="976" y="2221"/>
                      <a:pt x="1260" y="2321"/>
                      <a:pt x="1538" y="2321"/>
                    </a:cubicBezTo>
                    <a:cubicBezTo>
                      <a:pt x="2133" y="2321"/>
                      <a:pt x="2700" y="1864"/>
                      <a:pt x="2700" y="1184"/>
                    </a:cubicBezTo>
                    <a:cubicBezTo>
                      <a:pt x="2700" y="518"/>
                      <a:pt x="2182" y="1"/>
                      <a:pt x="15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8"/>
              <p:cNvSpPr/>
              <p:nvPr/>
            </p:nvSpPr>
            <p:spPr>
              <a:xfrm>
                <a:off x="7787111" y="2343002"/>
                <a:ext cx="83081" cy="143875"/>
              </a:xfrm>
              <a:custGeom>
                <a:rect b="b" l="l" r="r" t="t"/>
                <a:pathLst>
                  <a:path extrusionOk="0" h="7876" w="4548">
                    <a:moveTo>
                      <a:pt x="4548" y="0"/>
                    </a:moveTo>
                    <a:cubicBezTo>
                      <a:pt x="3586" y="111"/>
                      <a:pt x="2625" y="296"/>
                      <a:pt x="1701" y="555"/>
                    </a:cubicBezTo>
                    <a:cubicBezTo>
                      <a:pt x="0" y="962"/>
                      <a:pt x="296" y="1664"/>
                      <a:pt x="296" y="1664"/>
                    </a:cubicBezTo>
                    <a:lnTo>
                      <a:pt x="2773" y="7875"/>
                    </a:lnTo>
                    <a:lnTo>
                      <a:pt x="4548" y="7653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8"/>
              <p:cNvSpPr/>
              <p:nvPr/>
            </p:nvSpPr>
            <p:spPr>
              <a:xfrm>
                <a:off x="7013811" y="2929900"/>
                <a:ext cx="183040" cy="183716"/>
              </a:xfrm>
              <a:custGeom>
                <a:rect b="b" l="l" r="r" t="t"/>
                <a:pathLst>
                  <a:path extrusionOk="0" h="10057" w="10020">
                    <a:moveTo>
                      <a:pt x="2478" y="0"/>
                    </a:moveTo>
                    <a:lnTo>
                      <a:pt x="2478" y="0"/>
                    </a:lnTo>
                    <a:cubicBezTo>
                      <a:pt x="1923" y="1146"/>
                      <a:pt x="3439" y="2144"/>
                      <a:pt x="3772" y="3106"/>
                    </a:cubicBezTo>
                    <a:cubicBezTo>
                      <a:pt x="3414" y="2780"/>
                      <a:pt x="1882" y="766"/>
                      <a:pt x="1218" y="766"/>
                    </a:cubicBezTo>
                    <a:cubicBezTo>
                      <a:pt x="1127" y="766"/>
                      <a:pt x="1052" y="803"/>
                      <a:pt x="999" y="887"/>
                    </a:cubicBezTo>
                    <a:cubicBezTo>
                      <a:pt x="666" y="1442"/>
                      <a:pt x="2478" y="3364"/>
                      <a:pt x="2700" y="3808"/>
                    </a:cubicBezTo>
                    <a:cubicBezTo>
                      <a:pt x="1886" y="2995"/>
                      <a:pt x="1480" y="1701"/>
                      <a:pt x="223" y="1442"/>
                    </a:cubicBezTo>
                    <a:lnTo>
                      <a:pt x="223" y="1442"/>
                    </a:lnTo>
                    <a:cubicBezTo>
                      <a:pt x="1" y="2588"/>
                      <a:pt x="1886" y="4510"/>
                      <a:pt x="2663" y="5213"/>
                    </a:cubicBezTo>
                    <a:cubicBezTo>
                      <a:pt x="2219" y="4880"/>
                      <a:pt x="1480" y="4547"/>
                      <a:pt x="1295" y="4363"/>
                    </a:cubicBezTo>
                    <a:cubicBezTo>
                      <a:pt x="1114" y="4155"/>
                      <a:pt x="860" y="3912"/>
                      <a:pt x="686" y="3912"/>
                    </a:cubicBezTo>
                    <a:cubicBezTo>
                      <a:pt x="611" y="3912"/>
                      <a:pt x="552" y="3956"/>
                      <a:pt x="519" y="4067"/>
                    </a:cubicBezTo>
                    <a:cubicBezTo>
                      <a:pt x="186" y="5028"/>
                      <a:pt x="2663" y="6803"/>
                      <a:pt x="3550" y="7394"/>
                    </a:cubicBezTo>
                    <a:cubicBezTo>
                      <a:pt x="5140" y="8503"/>
                      <a:pt x="6212" y="9391"/>
                      <a:pt x="7617" y="10056"/>
                    </a:cubicBezTo>
                    <a:lnTo>
                      <a:pt x="7358" y="9908"/>
                    </a:lnTo>
                    <a:cubicBezTo>
                      <a:pt x="7839" y="9575"/>
                      <a:pt x="8319" y="9206"/>
                      <a:pt x="8763" y="8836"/>
                    </a:cubicBezTo>
                    <a:cubicBezTo>
                      <a:pt x="9244" y="8318"/>
                      <a:pt x="9650" y="7764"/>
                      <a:pt x="10020" y="7135"/>
                    </a:cubicBezTo>
                    <a:cubicBezTo>
                      <a:pt x="9170" y="6026"/>
                      <a:pt x="8024" y="4991"/>
                      <a:pt x="7469" y="3697"/>
                    </a:cubicBezTo>
                    <a:cubicBezTo>
                      <a:pt x="7284" y="3216"/>
                      <a:pt x="7136" y="1738"/>
                      <a:pt x="6582" y="1516"/>
                    </a:cubicBezTo>
                    <a:cubicBezTo>
                      <a:pt x="6517" y="1494"/>
                      <a:pt x="6460" y="1484"/>
                      <a:pt x="6408" y="1484"/>
                    </a:cubicBezTo>
                    <a:cubicBezTo>
                      <a:pt x="5840" y="1484"/>
                      <a:pt x="6024" y="2702"/>
                      <a:pt x="5990" y="3143"/>
                    </a:cubicBezTo>
                    <a:cubicBezTo>
                      <a:pt x="4622" y="3143"/>
                      <a:pt x="3809" y="444"/>
                      <a:pt x="2478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8"/>
              <p:cNvSpPr/>
              <p:nvPr/>
            </p:nvSpPr>
            <p:spPr>
              <a:xfrm>
                <a:off x="7118502" y="3896836"/>
                <a:ext cx="289741" cy="170217"/>
              </a:xfrm>
              <a:custGeom>
                <a:rect b="b" l="l" r="r" t="t"/>
                <a:pathLst>
                  <a:path extrusionOk="0" h="9318" w="15861">
                    <a:moveTo>
                      <a:pt x="10642" y="0"/>
                    </a:moveTo>
                    <a:cubicBezTo>
                      <a:pt x="10570" y="0"/>
                      <a:pt x="10498" y="4"/>
                      <a:pt x="10426" y="10"/>
                    </a:cubicBezTo>
                    <a:cubicBezTo>
                      <a:pt x="9798" y="84"/>
                      <a:pt x="9280" y="602"/>
                      <a:pt x="8799" y="1045"/>
                    </a:cubicBezTo>
                    <a:cubicBezTo>
                      <a:pt x="6581" y="3005"/>
                      <a:pt x="3661" y="3855"/>
                      <a:pt x="1147" y="5371"/>
                    </a:cubicBezTo>
                    <a:cubicBezTo>
                      <a:pt x="888" y="5482"/>
                      <a:pt x="666" y="5667"/>
                      <a:pt x="481" y="5888"/>
                    </a:cubicBezTo>
                    <a:cubicBezTo>
                      <a:pt x="0" y="6554"/>
                      <a:pt x="259" y="7552"/>
                      <a:pt x="814" y="8144"/>
                    </a:cubicBezTo>
                    <a:cubicBezTo>
                      <a:pt x="1600" y="8995"/>
                      <a:pt x="2720" y="9318"/>
                      <a:pt x="3895" y="9318"/>
                    </a:cubicBezTo>
                    <a:cubicBezTo>
                      <a:pt x="4709" y="9318"/>
                      <a:pt x="5550" y="9162"/>
                      <a:pt x="6322" y="8920"/>
                    </a:cubicBezTo>
                    <a:cubicBezTo>
                      <a:pt x="8103" y="8396"/>
                      <a:pt x="9883" y="7543"/>
                      <a:pt x="11726" y="7543"/>
                    </a:cubicBezTo>
                    <a:cubicBezTo>
                      <a:pt x="11835" y="7543"/>
                      <a:pt x="11944" y="7546"/>
                      <a:pt x="12053" y="7552"/>
                    </a:cubicBezTo>
                    <a:cubicBezTo>
                      <a:pt x="12334" y="7595"/>
                      <a:pt x="12616" y="7613"/>
                      <a:pt x="12897" y="7613"/>
                    </a:cubicBezTo>
                    <a:cubicBezTo>
                      <a:pt x="13097" y="7613"/>
                      <a:pt x="13296" y="7604"/>
                      <a:pt x="13495" y="7589"/>
                    </a:cubicBezTo>
                    <a:cubicBezTo>
                      <a:pt x="14715" y="7330"/>
                      <a:pt x="15380" y="5962"/>
                      <a:pt x="15602" y="4705"/>
                    </a:cubicBezTo>
                    <a:cubicBezTo>
                      <a:pt x="15861" y="3264"/>
                      <a:pt x="15824" y="1785"/>
                      <a:pt x="15417" y="343"/>
                    </a:cubicBezTo>
                    <a:cubicBezTo>
                      <a:pt x="14934" y="428"/>
                      <a:pt x="14451" y="470"/>
                      <a:pt x="13968" y="470"/>
                    </a:cubicBezTo>
                    <a:cubicBezTo>
                      <a:pt x="13194" y="470"/>
                      <a:pt x="12420" y="363"/>
                      <a:pt x="11646" y="158"/>
                    </a:cubicBezTo>
                    <a:cubicBezTo>
                      <a:pt x="11312" y="67"/>
                      <a:pt x="10977" y="0"/>
                      <a:pt x="106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8"/>
              <p:cNvSpPr/>
              <p:nvPr/>
            </p:nvSpPr>
            <p:spPr>
              <a:xfrm>
                <a:off x="7189416" y="3280362"/>
                <a:ext cx="563936" cy="699737"/>
              </a:xfrm>
              <a:custGeom>
                <a:rect b="b" l="l" r="r" t="t"/>
                <a:pathLst>
                  <a:path extrusionOk="0" h="38305" w="30871">
                    <a:moveTo>
                      <a:pt x="9224" y="0"/>
                    </a:moveTo>
                    <a:cubicBezTo>
                      <a:pt x="9144" y="0"/>
                      <a:pt x="9064" y="1"/>
                      <a:pt x="8984" y="3"/>
                    </a:cubicBezTo>
                    <a:cubicBezTo>
                      <a:pt x="1664" y="77"/>
                      <a:pt x="0" y="8950"/>
                      <a:pt x="481" y="14643"/>
                    </a:cubicBezTo>
                    <a:cubicBezTo>
                      <a:pt x="703" y="17416"/>
                      <a:pt x="1368" y="20189"/>
                      <a:pt x="1627" y="22962"/>
                    </a:cubicBezTo>
                    <a:cubicBezTo>
                      <a:pt x="1886" y="25771"/>
                      <a:pt x="1923" y="31428"/>
                      <a:pt x="2366" y="34164"/>
                    </a:cubicBezTo>
                    <a:cubicBezTo>
                      <a:pt x="2847" y="36937"/>
                      <a:pt x="10537" y="38046"/>
                      <a:pt x="13088" y="38304"/>
                    </a:cubicBezTo>
                    <a:cubicBezTo>
                      <a:pt x="14530" y="30319"/>
                      <a:pt x="13421" y="20374"/>
                      <a:pt x="13679" y="12425"/>
                    </a:cubicBezTo>
                    <a:lnTo>
                      <a:pt x="13679" y="12425"/>
                    </a:lnTo>
                    <a:cubicBezTo>
                      <a:pt x="17559" y="12523"/>
                      <a:pt x="21928" y="16071"/>
                      <a:pt x="26076" y="16071"/>
                    </a:cubicBezTo>
                    <a:cubicBezTo>
                      <a:pt x="26631" y="16071"/>
                      <a:pt x="27182" y="16007"/>
                      <a:pt x="27728" y="15863"/>
                    </a:cubicBezTo>
                    <a:cubicBezTo>
                      <a:pt x="30871" y="15013"/>
                      <a:pt x="30723" y="8173"/>
                      <a:pt x="29688" y="5918"/>
                    </a:cubicBezTo>
                    <a:lnTo>
                      <a:pt x="29688" y="5918"/>
                    </a:lnTo>
                    <a:cubicBezTo>
                      <a:pt x="29688" y="5918"/>
                      <a:pt x="29687" y="5918"/>
                      <a:pt x="29687" y="5918"/>
                    </a:cubicBezTo>
                    <a:cubicBezTo>
                      <a:pt x="29605" y="5918"/>
                      <a:pt x="22788" y="2919"/>
                      <a:pt x="18966" y="2110"/>
                    </a:cubicBezTo>
                    <a:cubicBezTo>
                      <a:pt x="15900" y="1425"/>
                      <a:pt x="12446" y="0"/>
                      <a:pt x="9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8"/>
              <p:cNvSpPr/>
              <p:nvPr/>
            </p:nvSpPr>
            <p:spPr>
              <a:xfrm>
                <a:off x="6690330" y="4283321"/>
                <a:ext cx="314731" cy="276132"/>
              </a:xfrm>
              <a:custGeom>
                <a:rect b="b" l="l" r="r" t="t"/>
                <a:pathLst>
                  <a:path extrusionOk="0" h="15116" w="17229">
                    <a:moveTo>
                      <a:pt x="15084" y="0"/>
                    </a:moveTo>
                    <a:cubicBezTo>
                      <a:pt x="13753" y="740"/>
                      <a:pt x="12237" y="1183"/>
                      <a:pt x="10722" y="1294"/>
                    </a:cubicBezTo>
                    <a:cubicBezTo>
                      <a:pt x="10241" y="1294"/>
                      <a:pt x="9723" y="1405"/>
                      <a:pt x="9280" y="1590"/>
                    </a:cubicBezTo>
                    <a:cubicBezTo>
                      <a:pt x="8577" y="1960"/>
                      <a:pt x="8208" y="2736"/>
                      <a:pt x="7838" y="3439"/>
                    </a:cubicBezTo>
                    <a:cubicBezTo>
                      <a:pt x="6100" y="6507"/>
                      <a:pt x="3106" y="8651"/>
                      <a:pt x="850" y="11350"/>
                    </a:cubicBezTo>
                    <a:cubicBezTo>
                      <a:pt x="629" y="11609"/>
                      <a:pt x="444" y="11905"/>
                      <a:pt x="296" y="12238"/>
                    </a:cubicBezTo>
                    <a:cubicBezTo>
                      <a:pt x="0" y="13162"/>
                      <a:pt x="739" y="14160"/>
                      <a:pt x="1553" y="14641"/>
                    </a:cubicBezTo>
                    <a:cubicBezTo>
                      <a:pt x="2184" y="14973"/>
                      <a:pt x="2854" y="15116"/>
                      <a:pt x="3535" y="15116"/>
                    </a:cubicBezTo>
                    <a:cubicBezTo>
                      <a:pt x="5131" y="15116"/>
                      <a:pt x="6787" y="14331"/>
                      <a:pt x="8134" y="13347"/>
                    </a:cubicBezTo>
                    <a:cubicBezTo>
                      <a:pt x="10056" y="11979"/>
                      <a:pt x="11831" y="10167"/>
                      <a:pt x="14086" y="9539"/>
                    </a:cubicBezTo>
                    <a:cubicBezTo>
                      <a:pt x="14640" y="9428"/>
                      <a:pt x="15195" y="9243"/>
                      <a:pt x="15750" y="8984"/>
                    </a:cubicBezTo>
                    <a:cubicBezTo>
                      <a:pt x="17007" y="8245"/>
                      <a:pt x="17228" y="6396"/>
                      <a:pt x="17007" y="4917"/>
                    </a:cubicBezTo>
                    <a:cubicBezTo>
                      <a:pt x="16711" y="3143"/>
                      <a:pt x="16082" y="1516"/>
                      <a:pt x="15084" y="37"/>
                    </a:cubicBezTo>
                    <a:lnTo>
                      <a:pt x="15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8"/>
              <p:cNvSpPr/>
              <p:nvPr/>
            </p:nvSpPr>
            <p:spPr>
              <a:xfrm>
                <a:off x="6822696" y="3428804"/>
                <a:ext cx="1142723" cy="941653"/>
              </a:xfrm>
              <a:custGeom>
                <a:rect b="b" l="l" r="r" t="t"/>
                <a:pathLst>
                  <a:path extrusionOk="0" h="51548" w="62555">
                    <a:moveTo>
                      <a:pt x="52155" y="1"/>
                    </a:moveTo>
                    <a:cubicBezTo>
                      <a:pt x="47722" y="1"/>
                      <a:pt x="23759" y="1452"/>
                      <a:pt x="20334" y="2229"/>
                    </a:cubicBezTo>
                    <a:cubicBezTo>
                      <a:pt x="16193" y="3153"/>
                      <a:pt x="13716" y="8883"/>
                      <a:pt x="11942" y="12617"/>
                    </a:cubicBezTo>
                    <a:cubicBezTo>
                      <a:pt x="7986" y="20825"/>
                      <a:pt x="7653" y="24929"/>
                      <a:pt x="4252" y="35465"/>
                    </a:cubicBezTo>
                    <a:cubicBezTo>
                      <a:pt x="3180" y="38793"/>
                      <a:pt x="0" y="47850"/>
                      <a:pt x="111" y="48997"/>
                    </a:cubicBezTo>
                    <a:cubicBezTo>
                      <a:pt x="185" y="50549"/>
                      <a:pt x="9871" y="50734"/>
                      <a:pt x="11276" y="51548"/>
                    </a:cubicBezTo>
                    <a:cubicBezTo>
                      <a:pt x="13532" y="49366"/>
                      <a:pt x="22404" y="23191"/>
                      <a:pt x="24031" y="20381"/>
                    </a:cubicBezTo>
                    <a:cubicBezTo>
                      <a:pt x="24695" y="19211"/>
                      <a:pt x="26219" y="18866"/>
                      <a:pt x="27965" y="18866"/>
                    </a:cubicBezTo>
                    <a:cubicBezTo>
                      <a:pt x="30300" y="18866"/>
                      <a:pt x="33034" y="19483"/>
                      <a:pt x="34642" y="19568"/>
                    </a:cubicBezTo>
                    <a:cubicBezTo>
                      <a:pt x="40519" y="19889"/>
                      <a:pt x="46173" y="21940"/>
                      <a:pt x="52112" y="21940"/>
                    </a:cubicBezTo>
                    <a:cubicBezTo>
                      <a:pt x="53010" y="21940"/>
                      <a:pt x="53915" y="21893"/>
                      <a:pt x="54828" y="21786"/>
                    </a:cubicBezTo>
                    <a:cubicBezTo>
                      <a:pt x="62555" y="20862"/>
                      <a:pt x="60965" y="9992"/>
                      <a:pt x="58562" y="4964"/>
                    </a:cubicBezTo>
                    <a:lnTo>
                      <a:pt x="52646" y="10"/>
                    </a:lnTo>
                    <a:cubicBezTo>
                      <a:pt x="52529" y="4"/>
                      <a:pt x="52363" y="1"/>
                      <a:pt x="5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8"/>
              <p:cNvSpPr/>
              <p:nvPr/>
            </p:nvSpPr>
            <p:spPr>
              <a:xfrm>
                <a:off x="6942915" y="3448569"/>
                <a:ext cx="1021829" cy="922564"/>
              </a:xfrm>
              <a:custGeom>
                <a:rect b="b" l="l" r="r" t="t"/>
                <a:pathLst>
                  <a:path extrusionOk="0" h="50503" w="55937">
                    <a:moveTo>
                      <a:pt x="35122" y="1"/>
                    </a:moveTo>
                    <a:cubicBezTo>
                      <a:pt x="35936" y="1110"/>
                      <a:pt x="33865" y="3698"/>
                      <a:pt x="34568" y="4881"/>
                    </a:cubicBezTo>
                    <a:cubicBezTo>
                      <a:pt x="35307" y="6175"/>
                      <a:pt x="36194" y="7949"/>
                      <a:pt x="35640" y="9502"/>
                    </a:cubicBezTo>
                    <a:cubicBezTo>
                      <a:pt x="34974" y="11277"/>
                      <a:pt x="32978" y="12164"/>
                      <a:pt x="31203" y="12386"/>
                    </a:cubicBezTo>
                    <a:cubicBezTo>
                      <a:pt x="30912" y="12424"/>
                      <a:pt x="30618" y="12441"/>
                      <a:pt x="30324" y="12441"/>
                    </a:cubicBezTo>
                    <a:cubicBezTo>
                      <a:pt x="28606" y="12441"/>
                      <a:pt x="26861" y="11850"/>
                      <a:pt x="25251" y="11314"/>
                    </a:cubicBezTo>
                    <a:cubicBezTo>
                      <a:pt x="23385" y="10657"/>
                      <a:pt x="21357" y="9710"/>
                      <a:pt x="19319" y="9710"/>
                    </a:cubicBezTo>
                    <a:cubicBezTo>
                      <a:pt x="19177" y="9710"/>
                      <a:pt x="19034" y="9714"/>
                      <a:pt x="18892" y="9724"/>
                    </a:cubicBezTo>
                    <a:cubicBezTo>
                      <a:pt x="16045" y="9909"/>
                      <a:pt x="14456" y="12386"/>
                      <a:pt x="13827" y="14974"/>
                    </a:cubicBezTo>
                    <a:cubicBezTo>
                      <a:pt x="13162" y="17931"/>
                      <a:pt x="13014" y="20963"/>
                      <a:pt x="12274" y="23884"/>
                    </a:cubicBezTo>
                    <a:cubicBezTo>
                      <a:pt x="11424" y="27174"/>
                      <a:pt x="10278" y="30353"/>
                      <a:pt x="8873" y="33422"/>
                    </a:cubicBezTo>
                    <a:cubicBezTo>
                      <a:pt x="7431" y="36491"/>
                      <a:pt x="5915" y="39522"/>
                      <a:pt x="4363" y="42480"/>
                    </a:cubicBezTo>
                    <a:cubicBezTo>
                      <a:pt x="3106" y="44957"/>
                      <a:pt x="1664" y="47323"/>
                      <a:pt x="0" y="49504"/>
                    </a:cubicBezTo>
                    <a:cubicBezTo>
                      <a:pt x="2107" y="49837"/>
                      <a:pt x="4067" y="50133"/>
                      <a:pt x="4658" y="50503"/>
                    </a:cubicBezTo>
                    <a:cubicBezTo>
                      <a:pt x="6914" y="48284"/>
                      <a:pt x="15787" y="22109"/>
                      <a:pt x="17413" y="19299"/>
                    </a:cubicBezTo>
                    <a:cubicBezTo>
                      <a:pt x="18080" y="18140"/>
                      <a:pt x="19612" y="17799"/>
                      <a:pt x="21369" y="17799"/>
                    </a:cubicBezTo>
                    <a:cubicBezTo>
                      <a:pt x="23705" y="17799"/>
                      <a:pt x="26436" y="18402"/>
                      <a:pt x="28061" y="18486"/>
                    </a:cubicBezTo>
                    <a:cubicBezTo>
                      <a:pt x="33914" y="18806"/>
                      <a:pt x="39518" y="20869"/>
                      <a:pt x="45448" y="20869"/>
                    </a:cubicBezTo>
                    <a:cubicBezTo>
                      <a:pt x="46372" y="20869"/>
                      <a:pt x="47304" y="20819"/>
                      <a:pt x="48247" y="20704"/>
                    </a:cubicBezTo>
                    <a:cubicBezTo>
                      <a:pt x="55937" y="19780"/>
                      <a:pt x="54347" y="8910"/>
                      <a:pt x="51944" y="3919"/>
                    </a:cubicBezTo>
                    <a:cubicBezTo>
                      <a:pt x="52018" y="3661"/>
                      <a:pt x="52203" y="3735"/>
                      <a:pt x="52350" y="3513"/>
                    </a:cubicBezTo>
                    <a:lnTo>
                      <a:pt x="51685" y="3513"/>
                    </a:lnTo>
                    <a:cubicBezTo>
                      <a:pt x="49652" y="3217"/>
                      <a:pt x="47840" y="2404"/>
                      <a:pt x="45696" y="2293"/>
                    </a:cubicBezTo>
                    <a:cubicBezTo>
                      <a:pt x="43958" y="2219"/>
                      <a:pt x="40483" y="185"/>
                      <a:pt x="35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8"/>
              <p:cNvSpPr/>
              <p:nvPr/>
            </p:nvSpPr>
            <p:spPr>
              <a:xfrm>
                <a:off x="7229934" y="3722089"/>
                <a:ext cx="35147" cy="41887"/>
              </a:xfrm>
              <a:custGeom>
                <a:rect b="b" l="l" r="r" t="t"/>
                <a:pathLst>
                  <a:path extrusionOk="0" fill="none" h="2293" w="1924">
                    <a:moveTo>
                      <a:pt x="1" y="1"/>
                    </a:moveTo>
                    <a:lnTo>
                      <a:pt x="1923" y="2293"/>
                    </a:ln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48"/>
              <p:cNvSpPr/>
              <p:nvPr/>
            </p:nvSpPr>
            <p:spPr>
              <a:xfrm>
                <a:off x="7256951" y="3702506"/>
                <a:ext cx="8787" cy="40536"/>
              </a:xfrm>
              <a:custGeom>
                <a:rect b="b" l="l" r="r" t="t"/>
                <a:pathLst>
                  <a:path extrusionOk="0" fill="none" h="2219" w="481">
                    <a:moveTo>
                      <a:pt x="0" y="1"/>
                    </a:moveTo>
                    <a:lnTo>
                      <a:pt x="481" y="2219"/>
                    </a:ln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48"/>
              <p:cNvSpPr/>
              <p:nvPr/>
            </p:nvSpPr>
            <p:spPr>
              <a:xfrm>
                <a:off x="7276534" y="3713996"/>
                <a:ext cx="2046" cy="41211"/>
              </a:xfrm>
              <a:custGeom>
                <a:rect b="b" l="l" r="r" t="t"/>
                <a:pathLst>
                  <a:path extrusionOk="0" fill="none" h="2256" w="112">
                    <a:moveTo>
                      <a:pt x="111" y="0"/>
                    </a:moveTo>
                    <a:lnTo>
                      <a:pt x="1" y="2255"/>
                    </a:ln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7054346" y="3658609"/>
                <a:ext cx="60794" cy="25684"/>
              </a:xfrm>
              <a:custGeom>
                <a:rect b="b" l="l" r="r" t="t"/>
                <a:pathLst>
                  <a:path extrusionOk="0" fill="none" h="1406" w="3328">
                    <a:moveTo>
                      <a:pt x="0" y="0"/>
                    </a:moveTo>
                    <a:cubicBezTo>
                      <a:pt x="1109" y="1110"/>
                      <a:pt x="1849" y="1405"/>
                      <a:pt x="3328" y="0"/>
                    </a:cubicBezTo>
                  </a:path>
                </a:pathLst>
              </a:custGeom>
              <a:noFill/>
              <a:ln cap="flat" cmpd="sng" w="5550">
                <a:solidFill>
                  <a:schemeClr val="lt2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48"/>
              <p:cNvSpPr/>
              <p:nvPr/>
            </p:nvSpPr>
            <p:spPr>
              <a:xfrm>
                <a:off x="7116474" y="2749892"/>
                <a:ext cx="768587" cy="519217"/>
              </a:xfrm>
              <a:custGeom>
                <a:rect b="b" l="l" r="r" t="t"/>
                <a:pathLst>
                  <a:path extrusionOk="0" h="28423" w="42074">
                    <a:moveTo>
                      <a:pt x="35971" y="0"/>
                    </a:moveTo>
                    <a:cubicBezTo>
                      <a:pt x="29046" y="0"/>
                      <a:pt x="24533" y="6243"/>
                      <a:pt x="21517" y="10556"/>
                    </a:cubicBezTo>
                    <a:cubicBezTo>
                      <a:pt x="19817" y="12997"/>
                      <a:pt x="17525" y="14623"/>
                      <a:pt x="14604" y="15991"/>
                    </a:cubicBezTo>
                    <a:cubicBezTo>
                      <a:pt x="13345" y="16608"/>
                      <a:pt x="12496" y="16885"/>
                      <a:pt x="11376" y="16885"/>
                    </a:cubicBezTo>
                    <a:cubicBezTo>
                      <a:pt x="10884" y="16885"/>
                      <a:pt x="10340" y="16832"/>
                      <a:pt x="9687" y="16731"/>
                    </a:cubicBezTo>
                    <a:cubicBezTo>
                      <a:pt x="7986" y="16435"/>
                      <a:pt x="6286" y="15178"/>
                      <a:pt x="4622" y="15067"/>
                    </a:cubicBezTo>
                    <a:cubicBezTo>
                      <a:pt x="4459" y="15056"/>
                      <a:pt x="4297" y="15052"/>
                      <a:pt x="4135" y="15052"/>
                    </a:cubicBezTo>
                    <a:cubicBezTo>
                      <a:pt x="3742" y="15052"/>
                      <a:pt x="3350" y="15078"/>
                      <a:pt x="2958" y="15104"/>
                    </a:cubicBezTo>
                    <a:cubicBezTo>
                      <a:pt x="1812" y="16657"/>
                      <a:pt x="1110" y="18468"/>
                      <a:pt x="1" y="20021"/>
                    </a:cubicBezTo>
                    <a:cubicBezTo>
                      <a:pt x="1184" y="21315"/>
                      <a:pt x="10278" y="27674"/>
                      <a:pt x="18079" y="28339"/>
                    </a:cubicBezTo>
                    <a:cubicBezTo>
                      <a:pt x="18749" y="28395"/>
                      <a:pt x="19418" y="28423"/>
                      <a:pt x="20086" y="28423"/>
                    </a:cubicBezTo>
                    <a:cubicBezTo>
                      <a:pt x="23402" y="28423"/>
                      <a:pt x="26679" y="27740"/>
                      <a:pt x="29725" y="26417"/>
                    </a:cubicBezTo>
                    <a:cubicBezTo>
                      <a:pt x="33607" y="24679"/>
                      <a:pt x="36269" y="21574"/>
                      <a:pt x="38709" y="18505"/>
                    </a:cubicBezTo>
                    <a:cubicBezTo>
                      <a:pt x="41297" y="15215"/>
                      <a:pt x="42073" y="11259"/>
                      <a:pt x="41703" y="7303"/>
                    </a:cubicBezTo>
                    <a:cubicBezTo>
                      <a:pt x="41555" y="5602"/>
                      <a:pt x="40853" y="4013"/>
                      <a:pt x="39707" y="2719"/>
                    </a:cubicBezTo>
                    <a:cubicBezTo>
                      <a:pt x="39337" y="2275"/>
                      <a:pt x="38820" y="1905"/>
                      <a:pt x="38376" y="1425"/>
                    </a:cubicBezTo>
                    <a:cubicBezTo>
                      <a:pt x="37378" y="279"/>
                      <a:pt x="37156" y="353"/>
                      <a:pt x="37378" y="279"/>
                    </a:cubicBezTo>
                    <a:lnTo>
                      <a:pt x="37119" y="57"/>
                    </a:lnTo>
                    <a:cubicBezTo>
                      <a:pt x="36729" y="19"/>
                      <a:pt x="36346" y="0"/>
                      <a:pt x="359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48"/>
              <p:cNvSpPr/>
              <p:nvPr/>
            </p:nvSpPr>
            <p:spPr>
              <a:xfrm>
                <a:off x="7602061" y="2705667"/>
                <a:ext cx="666599" cy="974078"/>
              </a:xfrm>
              <a:custGeom>
                <a:rect b="b" l="l" r="r" t="t"/>
                <a:pathLst>
                  <a:path extrusionOk="0" h="53323" w="36491">
                    <a:moveTo>
                      <a:pt x="22089" y="80"/>
                    </a:moveTo>
                    <a:cubicBezTo>
                      <a:pt x="21367" y="80"/>
                      <a:pt x="20653" y="112"/>
                      <a:pt x="20001" y="112"/>
                    </a:cubicBezTo>
                    <a:cubicBezTo>
                      <a:pt x="20001" y="149"/>
                      <a:pt x="12829" y="1"/>
                      <a:pt x="10537" y="703"/>
                    </a:cubicBezTo>
                    <a:cubicBezTo>
                      <a:pt x="8023" y="1517"/>
                      <a:pt x="4807" y="2071"/>
                      <a:pt x="3291" y="4992"/>
                    </a:cubicBezTo>
                    <a:cubicBezTo>
                      <a:pt x="1849" y="7765"/>
                      <a:pt x="2477" y="12238"/>
                      <a:pt x="2219" y="15418"/>
                    </a:cubicBezTo>
                    <a:cubicBezTo>
                      <a:pt x="1886" y="18782"/>
                      <a:pt x="518" y="22220"/>
                      <a:pt x="518" y="25584"/>
                    </a:cubicBezTo>
                    <a:cubicBezTo>
                      <a:pt x="518" y="28875"/>
                      <a:pt x="1627" y="32165"/>
                      <a:pt x="1738" y="35567"/>
                    </a:cubicBezTo>
                    <a:cubicBezTo>
                      <a:pt x="1886" y="39264"/>
                      <a:pt x="407" y="41852"/>
                      <a:pt x="259" y="45327"/>
                    </a:cubicBezTo>
                    <a:cubicBezTo>
                      <a:pt x="0" y="49948"/>
                      <a:pt x="555" y="51797"/>
                      <a:pt x="4659" y="52795"/>
                    </a:cubicBezTo>
                    <a:cubicBezTo>
                      <a:pt x="6448" y="53216"/>
                      <a:pt x="8379" y="53304"/>
                      <a:pt x="10324" y="53304"/>
                    </a:cubicBezTo>
                    <a:cubicBezTo>
                      <a:pt x="11724" y="53304"/>
                      <a:pt x="13132" y="53258"/>
                      <a:pt x="14501" y="53258"/>
                    </a:cubicBezTo>
                    <a:cubicBezTo>
                      <a:pt x="15239" y="53258"/>
                      <a:pt x="15966" y="53272"/>
                      <a:pt x="16674" y="53313"/>
                    </a:cubicBezTo>
                    <a:cubicBezTo>
                      <a:pt x="16884" y="53319"/>
                      <a:pt x="17093" y="53322"/>
                      <a:pt x="17302" y="53322"/>
                    </a:cubicBezTo>
                    <a:cubicBezTo>
                      <a:pt x="20706" y="53322"/>
                      <a:pt x="24030" y="52473"/>
                      <a:pt x="27026" y="50835"/>
                    </a:cubicBezTo>
                    <a:cubicBezTo>
                      <a:pt x="33902" y="46769"/>
                      <a:pt x="36490" y="34938"/>
                      <a:pt x="35936" y="26620"/>
                    </a:cubicBezTo>
                    <a:cubicBezTo>
                      <a:pt x="35455" y="19299"/>
                      <a:pt x="33163" y="11092"/>
                      <a:pt x="29207" y="5251"/>
                    </a:cubicBezTo>
                    <a:cubicBezTo>
                      <a:pt x="28172" y="3661"/>
                      <a:pt x="27174" y="1406"/>
                      <a:pt x="25510" y="629"/>
                    </a:cubicBezTo>
                    <a:cubicBezTo>
                      <a:pt x="24517" y="167"/>
                      <a:pt x="23292" y="80"/>
                      <a:pt x="22089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48"/>
              <p:cNvSpPr/>
              <p:nvPr/>
            </p:nvSpPr>
            <p:spPr>
              <a:xfrm>
                <a:off x="7117150" y="2707420"/>
                <a:ext cx="1152186" cy="972982"/>
              </a:xfrm>
              <a:custGeom>
                <a:rect b="b" l="l" r="r" t="t"/>
                <a:pathLst>
                  <a:path extrusionOk="0" h="53263" w="63073">
                    <a:moveTo>
                      <a:pt x="48703" y="1"/>
                    </a:moveTo>
                    <a:cubicBezTo>
                      <a:pt x="48108" y="1"/>
                      <a:pt x="47514" y="20"/>
                      <a:pt x="46951" y="20"/>
                    </a:cubicBezTo>
                    <a:cubicBezTo>
                      <a:pt x="46814" y="20"/>
                      <a:pt x="46679" y="18"/>
                      <a:pt x="46546" y="16"/>
                    </a:cubicBezTo>
                    <a:cubicBezTo>
                      <a:pt x="46546" y="16"/>
                      <a:pt x="46038" y="6"/>
                      <a:pt x="45248" y="6"/>
                    </a:cubicBezTo>
                    <a:cubicBezTo>
                      <a:pt x="44458" y="6"/>
                      <a:pt x="43386" y="16"/>
                      <a:pt x="42258" y="53"/>
                    </a:cubicBezTo>
                    <a:cubicBezTo>
                      <a:pt x="40520" y="348"/>
                      <a:pt x="38820" y="940"/>
                      <a:pt x="37267" y="1790"/>
                    </a:cubicBezTo>
                    <a:cubicBezTo>
                      <a:pt x="34753" y="3232"/>
                      <a:pt x="32756" y="5672"/>
                      <a:pt x="30982" y="7890"/>
                    </a:cubicBezTo>
                    <a:cubicBezTo>
                      <a:pt x="29022" y="10367"/>
                      <a:pt x="27211" y="12955"/>
                      <a:pt x="25288" y="15432"/>
                    </a:cubicBezTo>
                    <a:cubicBezTo>
                      <a:pt x="24475" y="16652"/>
                      <a:pt x="23477" y="17725"/>
                      <a:pt x="22368" y="18686"/>
                    </a:cubicBezTo>
                    <a:cubicBezTo>
                      <a:pt x="21443" y="19351"/>
                      <a:pt x="20408" y="19943"/>
                      <a:pt x="19336" y="20387"/>
                    </a:cubicBezTo>
                    <a:cubicBezTo>
                      <a:pt x="17968" y="21052"/>
                      <a:pt x="16748" y="21680"/>
                      <a:pt x="15824" y="22864"/>
                    </a:cubicBezTo>
                    <a:cubicBezTo>
                      <a:pt x="15417" y="23418"/>
                      <a:pt x="14900" y="24121"/>
                      <a:pt x="14197" y="24268"/>
                    </a:cubicBezTo>
                    <a:cubicBezTo>
                      <a:pt x="14026" y="24304"/>
                      <a:pt x="13867" y="24321"/>
                      <a:pt x="13719" y="24321"/>
                    </a:cubicBezTo>
                    <a:cubicBezTo>
                      <a:pt x="11715" y="24321"/>
                      <a:pt x="11607" y="21283"/>
                      <a:pt x="9576" y="20904"/>
                    </a:cubicBezTo>
                    <a:cubicBezTo>
                      <a:pt x="6988" y="20497"/>
                      <a:pt x="4474" y="19758"/>
                      <a:pt x="2071" y="18760"/>
                    </a:cubicBezTo>
                    <a:cubicBezTo>
                      <a:pt x="1368" y="19943"/>
                      <a:pt x="777" y="21200"/>
                      <a:pt x="0" y="22309"/>
                    </a:cubicBezTo>
                    <a:cubicBezTo>
                      <a:pt x="1147" y="23603"/>
                      <a:pt x="10241" y="29962"/>
                      <a:pt x="18042" y="30627"/>
                    </a:cubicBezTo>
                    <a:cubicBezTo>
                      <a:pt x="18704" y="30681"/>
                      <a:pt x="19367" y="30707"/>
                      <a:pt x="20027" y="30707"/>
                    </a:cubicBezTo>
                    <a:cubicBezTo>
                      <a:pt x="22575" y="30707"/>
                      <a:pt x="25099" y="30311"/>
                      <a:pt x="27507" y="29518"/>
                    </a:cubicBezTo>
                    <a:cubicBezTo>
                      <a:pt x="27876" y="31478"/>
                      <a:pt x="28135" y="33474"/>
                      <a:pt x="28283" y="35471"/>
                    </a:cubicBezTo>
                    <a:cubicBezTo>
                      <a:pt x="28431" y="39168"/>
                      <a:pt x="26952" y="41756"/>
                      <a:pt x="26804" y="45231"/>
                    </a:cubicBezTo>
                    <a:cubicBezTo>
                      <a:pt x="26545" y="49852"/>
                      <a:pt x="27100" y="51701"/>
                      <a:pt x="31204" y="52699"/>
                    </a:cubicBezTo>
                    <a:cubicBezTo>
                      <a:pt x="33011" y="53138"/>
                      <a:pt x="34943" y="53226"/>
                      <a:pt x="36885" y="53226"/>
                    </a:cubicBezTo>
                    <a:cubicBezTo>
                      <a:pt x="38210" y="53226"/>
                      <a:pt x="39539" y="53185"/>
                      <a:pt x="40836" y="53185"/>
                    </a:cubicBezTo>
                    <a:cubicBezTo>
                      <a:pt x="41646" y="53185"/>
                      <a:pt x="42443" y="53201"/>
                      <a:pt x="43219" y="53253"/>
                    </a:cubicBezTo>
                    <a:cubicBezTo>
                      <a:pt x="43421" y="53260"/>
                      <a:pt x="43624" y="53263"/>
                      <a:pt x="43826" y="53263"/>
                    </a:cubicBezTo>
                    <a:cubicBezTo>
                      <a:pt x="47241" y="53263"/>
                      <a:pt x="50604" y="52382"/>
                      <a:pt x="53571" y="50776"/>
                    </a:cubicBezTo>
                    <a:cubicBezTo>
                      <a:pt x="60484" y="46710"/>
                      <a:pt x="63072" y="34879"/>
                      <a:pt x="62518" y="26561"/>
                    </a:cubicBezTo>
                    <a:cubicBezTo>
                      <a:pt x="62000" y="19203"/>
                      <a:pt x="59745" y="11033"/>
                      <a:pt x="55789" y="5155"/>
                    </a:cubicBezTo>
                    <a:cubicBezTo>
                      <a:pt x="54717" y="3565"/>
                      <a:pt x="53719" y="1310"/>
                      <a:pt x="52055" y="533"/>
                    </a:cubicBezTo>
                    <a:cubicBezTo>
                      <a:pt x="51096" y="77"/>
                      <a:pt x="49898" y="1"/>
                      <a:pt x="48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48"/>
              <p:cNvSpPr/>
              <p:nvPr/>
            </p:nvSpPr>
            <p:spPr>
              <a:xfrm>
                <a:off x="7360948" y="3061591"/>
                <a:ext cx="18268" cy="37832"/>
              </a:xfrm>
              <a:custGeom>
                <a:rect b="b" l="l" r="r" t="t"/>
                <a:pathLst>
                  <a:path extrusionOk="0" fill="none" h="2071" w="1000">
                    <a:moveTo>
                      <a:pt x="999" y="2071"/>
                    </a:moveTo>
                    <a:cubicBezTo>
                      <a:pt x="629" y="1405"/>
                      <a:pt x="334" y="703"/>
                      <a:pt x="1" y="0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48"/>
              <p:cNvSpPr/>
              <p:nvPr/>
            </p:nvSpPr>
            <p:spPr>
              <a:xfrm>
                <a:off x="7349476" y="3074414"/>
                <a:ext cx="14870" cy="39202"/>
              </a:xfrm>
              <a:custGeom>
                <a:rect b="b" l="l" r="r" t="t"/>
                <a:pathLst>
                  <a:path extrusionOk="0" fill="none" h="2146" w="814">
                    <a:moveTo>
                      <a:pt x="703" y="1849"/>
                    </a:moveTo>
                    <a:cubicBezTo>
                      <a:pt x="814" y="2145"/>
                      <a:pt x="518" y="1332"/>
                      <a:pt x="444" y="1147"/>
                    </a:cubicBezTo>
                    <a:cubicBezTo>
                      <a:pt x="296" y="777"/>
                      <a:pt x="185" y="370"/>
                      <a:pt x="0" y="1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8"/>
              <p:cNvSpPr/>
              <p:nvPr/>
            </p:nvSpPr>
            <p:spPr>
              <a:xfrm>
                <a:off x="7375818" y="3060239"/>
                <a:ext cx="16897" cy="14194"/>
              </a:xfrm>
              <a:custGeom>
                <a:rect b="b" l="l" r="r" t="t"/>
                <a:pathLst>
                  <a:path extrusionOk="0" fill="none" h="777" w="925">
                    <a:moveTo>
                      <a:pt x="0" y="0"/>
                    </a:moveTo>
                    <a:cubicBezTo>
                      <a:pt x="222" y="333"/>
                      <a:pt x="740" y="407"/>
                      <a:pt x="924" y="777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48"/>
              <p:cNvSpPr/>
              <p:nvPr/>
            </p:nvSpPr>
            <p:spPr>
              <a:xfrm>
                <a:off x="7625699" y="3082525"/>
                <a:ext cx="80377" cy="158726"/>
              </a:xfrm>
              <a:custGeom>
                <a:rect b="b" l="l" r="r" t="t"/>
                <a:pathLst>
                  <a:path extrusionOk="0" fill="none" h="8689" w="4400">
                    <a:moveTo>
                      <a:pt x="0" y="8689"/>
                    </a:moveTo>
                    <a:cubicBezTo>
                      <a:pt x="1294" y="7505"/>
                      <a:pt x="2293" y="6064"/>
                      <a:pt x="2921" y="4474"/>
                    </a:cubicBezTo>
                    <a:cubicBezTo>
                      <a:pt x="3254" y="3734"/>
                      <a:pt x="4030" y="703"/>
                      <a:pt x="4400" y="0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8"/>
              <p:cNvSpPr/>
              <p:nvPr/>
            </p:nvSpPr>
            <p:spPr>
              <a:xfrm>
                <a:off x="7707410" y="3041332"/>
                <a:ext cx="41211" cy="98608"/>
              </a:xfrm>
              <a:custGeom>
                <a:rect b="b" l="l" r="r" t="t"/>
                <a:pathLst>
                  <a:path extrusionOk="0" fill="none" h="5398" w="2256">
                    <a:moveTo>
                      <a:pt x="1" y="5398"/>
                    </a:moveTo>
                    <a:cubicBezTo>
                      <a:pt x="407" y="3475"/>
                      <a:pt x="1886" y="1812"/>
                      <a:pt x="2256" y="0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8"/>
              <p:cNvSpPr/>
              <p:nvPr/>
            </p:nvSpPr>
            <p:spPr>
              <a:xfrm>
                <a:off x="7698641" y="3141949"/>
                <a:ext cx="86460" cy="129699"/>
              </a:xfrm>
              <a:custGeom>
                <a:rect b="b" l="l" r="r" t="t"/>
                <a:pathLst>
                  <a:path extrusionOk="0" fill="none" h="7100" w="4733">
                    <a:moveTo>
                      <a:pt x="0" y="7099"/>
                    </a:moveTo>
                    <a:cubicBezTo>
                      <a:pt x="518" y="5731"/>
                      <a:pt x="2071" y="4881"/>
                      <a:pt x="2958" y="3735"/>
                    </a:cubicBezTo>
                    <a:cubicBezTo>
                      <a:pt x="3512" y="3143"/>
                      <a:pt x="3956" y="2441"/>
                      <a:pt x="4326" y="1701"/>
                    </a:cubicBezTo>
                    <a:cubicBezTo>
                      <a:pt x="4511" y="1184"/>
                      <a:pt x="4622" y="408"/>
                      <a:pt x="4732" y="1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8"/>
              <p:cNvSpPr/>
              <p:nvPr/>
            </p:nvSpPr>
            <p:spPr>
              <a:xfrm>
                <a:off x="7760093" y="3235826"/>
                <a:ext cx="20277" cy="19601"/>
              </a:xfrm>
              <a:custGeom>
                <a:rect b="b" l="l" r="r" t="t"/>
                <a:pathLst>
                  <a:path extrusionOk="0" fill="none" h="1073" w="1110">
                    <a:moveTo>
                      <a:pt x="1" y="1073"/>
                    </a:moveTo>
                    <a:cubicBezTo>
                      <a:pt x="259" y="629"/>
                      <a:pt x="740" y="370"/>
                      <a:pt x="1110" y="1"/>
                    </a:cubicBezTo>
                  </a:path>
                </a:pathLst>
              </a:custGeom>
              <a:solidFill>
                <a:schemeClr val="accent6"/>
              </a:solidFill>
              <a:ln cap="flat" cmpd="sng" w="5550">
                <a:solidFill>
                  <a:srgbClr val="FFFFFF"/>
                </a:solidFill>
                <a:prstDash val="solid"/>
                <a:miter lim="3697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8"/>
              <p:cNvSpPr/>
              <p:nvPr/>
            </p:nvSpPr>
            <p:spPr>
              <a:xfrm>
                <a:off x="7802638" y="3739644"/>
                <a:ext cx="102006" cy="364729"/>
              </a:xfrm>
              <a:custGeom>
                <a:rect b="b" l="l" r="r" t="t"/>
                <a:pathLst>
                  <a:path extrusionOk="0" h="19966" w="5584">
                    <a:moveTo>
                      <a:pt x="112" y="1"/>
                    </a:moveTo>
                    <a:lnTo>
                      <a:pt x="1" y="19965"/>
                    </a:lnTo>
                    <a:lnTo>
                      <a:pt x="5472" y="19965"/>
                    </a:lnTo>
                    <a:lnTo>
                      <a:pt x="5583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8"/>
              <p:cNvSpPr/>
              <p:nvPr/>
            </p:nvSpPr>
            <p:spPr>
              <a:xfrm>
                <a:off x="7804666" y="3739644"/>
                <a:ext cx="100654" cy="178327"/>
              </a:xfrm>
              <a:custGeom>
                <a:rect b="b" l="l" r="r" t="t"/>
                <a:pathLst>
                  <a:path extrusionOk="0" h="9762" w="5510">
                    <a:moveTo>
                      <a:pt x="38" y="1"/>
                    </a:moveTo>
                    <a:lnTo>
                      <a:pt x="1" y="6175"/>
                    </a:lnTo>
                    <a:cubicBezTo>
                      <a:pt x="367" y="6059"/>
                      <a:pt x="720" y="6004"/>
                      <a:pt x="1060" y="6004"/>
                    </a:cubicBezTo>
                    <a:cubicBezTo>
                      <a:pt x="2877" y="6004"/>
                      <a:pt x="4314" y="7581"/>
                      <a:pt x="5435" y="9761"/>
                    </a:cubicBezTo>
                    <a:lnTo>
                      <a:pt x="5509" y="38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8"/>
              <p:cNvSpPr/>
              <p:nvPr/>
            </p:nvSpPr>
            <p:spPr>
              <a:xfrm>
                <a:off x="7799934" y="4023977"/>
                <a:ext cx="105385" cy="426857"/>
              </a:xfrm>
              <a:custGeom>
                <a:rect b="b" l="l" r="r" t="t"/>
                <a:pathLst>
                  <a:path extrusionOk="0" h="23367" w="5769">
                    <a:moveTo>
                      <a:pt x="1" y="1"/>
                    </a:moveTo>
                    <a:lnTo>
                      <a:pt x="1849" y="22996"/>
                    </a:lnTo>
                    <a:lnTo>
                      <a:pt x="4326" y="23366"/>
                    </a:lnTo>
                    <a:lnTo>
                      <a:pt x="576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7763472" y="4403539"/>
                <a:ext cx="151967" cy="130229"/>
              </a:xfrm>
              <a:custGeom>
                <a:rect b="b" l="l" r="r" t="t"/>
                <a:pathLst>
                  <a:path extrusionOk="0" h="7129" w="8319">
                    <a:moveTo>
                      <a:pt x="4770" y="0"/>
                    </a:moveTo>
                    <a:cubicBezTo>
                      <a:pt x="1590" y="0"/>
                      <a:pt x="0" y="3771"/>
                      <a:pt x="2182" y="6026"/>
                    </a:cubicBezTo>
                    <a:cubicBezTo>
                      <a:pt x="2918" y="6787"/>
                      <a:pt x="3834" y="7129"/>
                      <a:pt x="4730" y="7129"/>
                    </a:cubicBezTo>
                    <a:cubicBezTo>
                      <a:pt x="6533" y="7129"/>
                      <a:pt x="8257" y="5747"/>
                      <a:pt x="8282" y="3623"/>
                    </a:cubicBezTo>
                    <a:cubicBezTo>
                      <a:pt x="8319" y="1664"/>
                      <a:pt x="6729" y="37"/>
                      <a:pt x="4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7294765" y="3996284"/>
                <a:ext cx="558547" cy="303259"/>
              </a:xfrm>
              <a:custGeom>
                <a:rect b="b" l="l" r="r" t="t"/>
                <a:pathLst>
                  <a:path extrusionOk="0" h="16601" w="30576">
                    <a:moveTo>
                      <a:pt x="29651" y="1"/>
                    </a:moveTo>
                    <a:cubicBezTo>
                      <a:pt x="29651" y="1"/>
                      <a:pt x="17266" y="3735"/>
                      <a:pt x="8615" y="6692"/>
                    </a:cubicBezTo>
                    <a:cubicBezTo>
                      <a:pt x="1" y="9650"/>
                      <a:pt x="1221" y="16601"/>
                      <a:pt x="1221" y="16601"/>
                    </a:cubicBezTo>
                    <a:cubicBezTo>
                      <a:pt x="1221" y="16601"/>
                      <a:pt x="4770" y="11499"/>
                      <a:pt x="14678" y="9465"/>
                    </a:cubicBezTo>
                    <a:cubicBezTo>
                      <a:pt x="24549" y="7469"/>
                      <a:pt x="30575" y="5916"/>
                      <a:pt x="30575" y="5916"/>
                    </a:cubicBezTo>
                    <a:lnTo>
                      <a:pt x="29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7294765" y="4213758"/>
                <a:ext cx="160754" cy="137171"/>
              </a:xfrm>
              <a:custGeom>
                <a:rect b="b" l="l" r="r" t="t"/>
                <a:pathLst>
                  <a:path extrusionOk="0" h="7509" w="8800">
                    <a:moveTo>
                      <a:pt x="5029" y="0"/>
                    </a:moveTo>
                    <a:cubicBezTo>
                      <a:pt x="1701" y="0"/>
                      <a:pt x="1" y="3919"/>
                      <a:pt x="2256" y="6322"/>
                    </a:cubicBezTo>
                    <a:cubicBezTo>
                      <a:pt x="3024" y="7140"/>
                      <a:pt x="3997" y="7509"/>
                      <a:pt x="4954" y="7509"/>
                    </a:cubicBezTo>
                    <a:cubicBezTo>
                      <a:pt x="6809" y="7509"/>
                      <a:pt x="8604" y="6126"/>
                      <a:pt x="8726" y="3956"/>
                    </a:cubicBezTo>
                    <a:cubicBezTo>
                      <a:pt x="8800" y="1849"/>
                      <a:pt x="7136" y="74"/>
                      <a:pt x="5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7317051" y="4213758"/>
                <a:ext cx="133060" cy="134412"/>
              </a:xfrm>
              <a:custGeom>
                <a:rect b="b" l="l" r="r" t="t"/>
                <a:pathLst>
                  <a:path extrusionOk="0" h="7358" w="7284">
                    <a:moveTo>
                      <a:pt x="3809" y="0"/>
                    </a:moveTo>
                    <a:cubicBezTo>
                      <a:pt x="1664" y="37"/>
                      <a:pt x="1" y="1812"/>
                      <a:pt x="1" y="3919"/>
                    </a:cubicBezTo>
                    <a:cubicBezTo>
                      <a:pt x="1" y="5324"/>
                      <a:pt x="740" y="6655"/>
                      <a:pt x="1923" y="7358"/>
                    </a:cubicBezTo>
                    <a:cubicBezTo>
                      <a:pt x="1849" y="7247"/>
                      <a:pt x="1775" y="7136"/>
                      <a:pt x="1701" y="7025"/>
                    </a:cubicBezTo>
                    <a:cubicBezTo>
                      <a:pt x="1036" y="5620"/>
                      <a:pt x="1369" y="3956"/>
                      <a:pt x="2552" y="2921"/>
                    </a:cubicBezTo>
                    <a:cubicBezTo>
                      <a:pt x="3444" y="2184"/>
                      <a:pt x="4315" y="1875"/>
                      <a:pt x="5145" y="1875"/>
                    </a:cubicBezTo>
                    <a:cubicBezTo>
                      <a:pt x="5898" y="1875"/>
                      <a:pt x="6616" y="2129"/>
                      <a:pt x="7284" y="2551"/>
                    </a:cubicBezTo>
                    <a:cubicBezTo>
                      <a:pt x="6766" y="1072"/>
                      <a:pt x="5362" y="37"/>
                      <a:pt x="3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7852618" y="3996284"/>
                <a:ext cx="557195" cy="309342"/>
              </a:xfrm>
              <a:custGeom>
                <a:rect b="b" l="l" r="r" t="t"/>
                <a:pathLst>
                  <a:path extrusionOk="0" h="16934" w="30502">
                    <a:moveTo>
                      <a:pt x="962" y="1"/>
                    </a:moveTo>
                    <a:lnTo>
                      <a:pt x="0" y="5916"/>
                    </a:lnTo>
                    <a:cubicBezTo>
                      <a:pt x="0" y="5916"/>
                      <a:pt x="5990" y="7543"/>
                      <a:pt x="15861" y="9687"/>
                    </a:cubicBezTo>
                    <a:cubicBezTo>
                      <a:pt x="25732" y="11794"/>
                      <a:pt x="29170" y="16933"/>
                      <a:pt x="29170" y="16933"/>
                    </a:cubicBezTo>
                    <a:cubicBezTo>
                      <a:pt x="29170" y="16933"/>
                      <a:pt x="30501" y="10020"/>
                      <a:pt x="21887" y="6988"/>
                    </a:cubicBezTo>
                    <a:cubicBezTo>
                      <a:pt x="13273" y="3920"/>
                      <a:pt x="962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8248383" y="4219841"/>
                <a:ext cx="160078" cy="136513"/>
              </a:xfrm>
              <a:custGeom>
                <a:rect b="b" l="l" r="r" t="t"/>
                <a:pathLst>
                  <a:path extrusionOk="0" h="7473" w="8763">
                    <a:moveTo>
                      <a:pt x="3808" y="0"/>
                    </a:moveTo>
                    <a:cubicBezTo>
                      <a:pt x="1701" y="37"/>
                      <a:pt x="0" y="1775"/>
                      <a:pt x="37" y="3882"/>
                    </a:cubicBezTo>
                    <a:cubicBezTo>
                      <a:pt x="136" y="6069"/>
                      <a:pt x="1933" y="7472"/>
                      <a:pt x="3800" y="7472"/>
                    </a:cubicBezTo>
                    <a:cubicBezTo>
                      <a:pt x="4742" y="7472"/>
                      <a:pt x="5702" y="7115"/>
                      <a:pt x="6470" y="6322"/>
                    </a:cubicBezTo>
                    <a:cubicBezTo>
                      <a:pt x="8762" y="3956"/>
                      <a:pt x="7099" y="0"/>
                      <a:pt x="3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8253790" y="4219841"/>
                <a:ext cx="133060" cy="134412"/>
              </a:xfrm>
              <a:custGeom>
                <a:rect b="b" l="l" r="r" t="t"/>
                <a:pathLst>
                  <a:path extrusionOk="0" h="7358" w="7284">
                    <a:moveTo>
                      <a:pt x="3512" y="0"/>
                    </a:moveTo>
                    <a:cubicBezTo>
                      <a:pt x="1923" y="0"/>
                      <a:pt x="518" y="998"/>
                      <a:pt x="0" y="2477"/>
                    </a:cubicBezTo>
                    <a:cubicBezTo>
                      <a:pt x="657" y="2080"/>
                      <a:pt x="1362" y="1836"/>
                      <a:pt x="2100" y="1836"/>
                    </a:cubicBezTo>
                    <a:cubicBezTo>
                      <a:pt x="2941" y="1836"/>
                      <a:pt x="3826" y="2153"/>
                      <a:pt x="4732" y="2921"/>
                    </a:cubicBezTo>
                    <a:cubicBezTo>
                      <a:pt x="5878" y="3956"/>
                      <a:pt x="6211" y="5620"/>
                      <a:pt x="5509" y="7025"/>
                    </a:cubicBezTo>
                    <a:cubicBezTo>
                      <a:pt x="5435" y="7135"/>
                      <a:pt x="5361" y="7246"/>
                      <a:pt x="5287" y="7357"/>
                    </a:cubicBezTo>
                    <a:cubicBezTo>
                      <a:pt x="6507" y="6655"/>
                      <a:pt x="7246" y="5361"/>
                      <a:pt x="7246" y="3956"/>
                    </a:cubicBezTo>
                    <a:cubicBezTo>
                      <a:pt x="7283" y="1812"/>
                      <a:pt x="5620" y="37"/>
                      <a:pt x="3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7258979" y="3611205"/>
                <a:ext cx="875287" cy="315535"/>
              </a:xfrm>
              <a:custGeom>
                <a:rect b="b" l="l" r="r" t="t"/>
                <a:pathLst>
                  <a:path extrusionOk="0" h="17273" w="47915">
                    <a:moveTo>
                      <a:pt x="10057" y="0"/>
                    </a:moveTo>
                    <a:cubicBezTo>
                      <a:pt x="7502" y="0"/>
                      <a:pt x="5189" y="542"/>
                      <a:pt x="3771" y="2152"/>
                    </a:cubicBezTo>
                    <a:cubicBezTo>
                      <a:pt x="1331" y="4925"/>
                      <a:pt x="0" y="10137"/>
                      <a:pt x="4437" y="12060"/>
                    </a:cubicBezTo>
                    <a:cubicBezTo>
                      <a:pt x="12459" y="15461"/>
                      <a:pt x="24955" y="16164"/>
                      <a:pt x="33754" y="17051"/>
                    </a:cubicBezTo>
                    <a:cubicBezTo>
                      <a:pt x="35061" y="17187"/>
                      <a:pt x="36679" y="17273"/>
                      <a:pt x="38387" y="17273"/>
                    </a:cubicBezTo>
                    <a:cubicBezTo>
                      <a:pt x="41802" y="17273"/>
                      <a:pt x="45573" y="16928"/>
                      <a:pt x="47914" y="15942"/>
                    </a:cubicBezTo>
                    <a:lnTo>
                      <a:pt x="45141" y="8696"/>
                    </a:lnTo>
                    <a:cubicBezTo>
                      <a:pt x="42997" y="7919"/>
                      <a:pt x="40816" y="7513"/>
                      <a:pt x="38524" y="6958"/>
                    </a:cubicBezTo>
                    <a:cubicBezTo>
                      <a:pt x="32682" y="5479"/>
                      <a:pt x="26878" y="3335"/>
                      <a:pt x="21000" y="1893"/>
                    </a:cubicBezTo>
                    <a:cubicBezTo>
                      <a:pt x="18290" y="1227"/>
                      <a:pt x="13901" y="0"/>
                      <a:pt x="100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7296793" y="3638022"/>
                <a:ext cx="788170" cy="199572"/>
              </a:xfrm>
              <a:custGeom>
                <a:rect b="b" l="l" r="r" t="t"/>
                <a:pathLst>
                  <a:path extrusionOk="0" h="10925" w="43146">
                    <a:moveTo>
                      <a:pt x="7244" y="1"/>
                    </a:moveTo>
                    <a:cubicBezTo>
                      <a:pt x="4676" y="1"/>
                      <a:pt x="2348" y="546"/>
                      <a:pt x="925" y="2163"/>
                    </a:cubicBezTo>
                    <a:cubicBezTo>
                      <a:pt x="592" y="2532"/>
                      <a:pt x="259" y="2976"/>
                      <a:pt x="1" y="3420"/>
                    </a:cubicBezTo>
                    <a:cubicBezTo>
                      <a:pt x="1477" y="2440"/>
                      <a:pt x="3492" y="2086"/>
                      <a:pt x="5684" y="2086"/>
                    </a:cubicBezTo>
                    <a:cubicBezTo>
                      <a:pt x="9860" y="2086"/>
                      <a:pt x="14678" y="3369"/>
                      <a:pt x="17636" y="4048"/>
                    </a:cubicBezTo>
                    <a:cubicBezTo>
                      <a:pt x="23958" y="5564"/>
                      <a:pt x="30206" y="7745"/>
                      <a:pt x="36491" y="9261"/>
                    </a:cubicBezTo>
                    <a:cubicBezTo>
                      <a:pt x="38783" y="9816"/>
                      <a:pt x="41001" y="10222"/>
                      <a:pt x="43145" y="10925"/>
                    </a:cubicBezTo>
                    <a:lnTo>
                      <a:pt x="42295" y="8706"/>
                    </a:lnTo>
                    <a:cubicBezTo>
                      <a:pt x="40151" y="7930"/>
                      <a:pt x="37969" y="7523"/>
                      <a:pt x="35677" y="6932"/>
                    </a:cubicBezTo>
                    <a:cubicBezTo>
                      <a:pt x="29836" y="5453"/>
                      <a:pt x="24032" y="3309"/>
                      <a:pt x="18153" y="1904"/>
                    </a:cubicBezTo>
                    <a:cubicBezTo>
                      <a:pt x="15452" y="1217"/>
                      <a:pt x="11080" y="1"/>
                      <a:pt x="7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7620292" y="2247445"/>
                <a:ext cx="1090058" cy="1685542"/>
              </a:xfrm>
              <a:custGeom>
                <a:rect b="b" l="l" r="r" t="t"/>
                <a:pathLst>
                  <a:path extrusionOk="0" h="92270" w="59672">
                    <a:moveTo>
                      <a:pt x="43955" y="0"/>
                    </a:moveTo>
                    <a:cubicBezTo>
                      <a:pt x="40892" y="0"/>
                      <a:pt x="37249" y="846"/>
                      <a:pt x="33607" y="3974"/>
                    </a:cubicBezTo>
                    <a:cubicBezTo>
                      <a:pt x="26767" y="9853"/>
                      <a:pt x="24068" y="23347"/>
                      <a:pt x="20445" y="27192"/>
                    </a:cubicBezTo>
                    <a:cubicBezTo>
                      <a:pt x="16970" y="30926"/>
                      <a:pt x="11942" y="35030"/>
                      <a:pt x="10722" y="39984"/>
                    </a:cubicBezTo>
                    <a:cubicBezTo>
                      <a:pt x="9354" y="45640"/>
                      <a:pt x="12423" y="48191"/>
                      <a:pt x="14419" y="52776"/>
                    </a:cubicBezTo>
                    <a:cubicBezTo>
                      <a:pt x="16416" y="57360"/>
                      <a:pt x="14900" y="59357"/>
                      <a:pt x="11720" y="63460"/>
                    </a:cubicBezTo>
                    <a:cubicBezTo>
                      <a:pt x="6249" y="70559"/>
                      <a:pt x="1" y="79654"/>
                      <a:pt x="8467" y="86604"/>
                    </a:cubicBezTo>
                    <a:cubicBezTo>
                      <a:pt x="13233" y="90492"/>
                      <a:pt x="20205" y="92270"/>
                      <a:pt x="27075" y="92270"/>
                    </a:cubicBezTo>
                    <a:cubicBezTo>
                      <a:pt x="29744" y="92270"/>
                      <a:pt x="32398" y="92001"/>
                      <a:pt x="34901" y="91484"/>
                    </a:cubicBezTo>
                    <a:cubicBezTo>
                      <a:pt x="46805" y="89044"/>
                      <a:pt x="43589" y="80467"/>
                      <a:pt x="42887" y="72518"/>
                    </a:cubicBezTo>
                    <a:cubicBezTo>
                      <a:pt x="42147" y="63682"/>
                      <a:pt x="47508" y="56880"/>
                      <a:pt x="50392" y="48339"/>
                    </a:cubicBezTo>
                    <a:cubicBezTo>
                      <a:pt x="53312" y="39503"/>
                      <a:pt x="53941" y="33847"/>
                      <a:pt x="54902" y="21683"/>
                    </a:cubicBezTo>
                    <a:cubicBezTo>
                      <a:pt x="55567" y="13032"/>
                      <a:pt x="59671" y="3235"/>
                      <a:pt x="49061" y="684"/>
                    </a:cubicBezTo>
                    <a:cubicBezTo>
                      <a:pt x="47715" y="362"/>
                      <a:pt x="45959" y="0"/>
                      <a:pt x="43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7635819" y="2247408"/>
                <a:ext cx="984034" cy="1682035"/>
              </a:xfrm>
              <a:custGeom>
                <a:rect b="b" l="l" r="r" t="t"/>
                <a:pathLst>
                  <a:path extrusionOk="0" h="92078" w="53868">
                    <a:moveTo>
                      <a:pt x="43548" y="1"/>
                    </a:moveTo>
                    <a:cubicBezTo>
                      <a:pt x="40487" y="1"/>
                      <a:pt x="36878" y="929"/>
                      <a:pt x="33201" y="4087"/>
                    </a:cubicBezTo>
                    <a:cubicBezTo>
                      <a:pt x="26361" y="9966"/>
                      <a:pt x="23625" y="23460"/>
                      <a:pt x="20039" y="27305"/>
                    </a:cubicBezTo>
                    <a:cubicBezTo>
                      <a:pt x="16527" y="31039"/>
                      <a:pt x="11499" y="35143"/>
                      <a:pt x="10279" y="40097"/>
                    </a:cubicBezTo>
                    <a:cubicBezTo>
                      <a:pt x="8911" y="45753"/>
                      <a:pt x="12016" y="48304"/>
                      <a:pt x="13976" y="52889"/>
                    </a:cubicBezTo>
                    <a:cubicBezTo>
                      <a:pt x="15972" y="57473"/>
                      <a:pt x="14456" y="59506"/>
                      <a:pt x="11277" y="63573"/>
                    </a:cubicBezTo>
                    <a:cubicBezTo>
                      <a:pt x="5842" y="70672"/>
                      <a:pt x="1" y="80580"/>
                      <a:pt x="8504" y="87530"/>
                    </a:cubicBezTo>
                    <a:cubicBezTo>
                      <a:pt x="12201" y="90525"/>
                      <a:pt x="17192" y="91412"/>
                      <a:pt x="22479" y="92078"/>
                    </a:cubicBezTo>
                    <a:cubicBezTo>
                      <a:pt x="21444" y="91486"/>
                      <a:pt x="20002" y="90895"/>
                      <a:pt x="19115" y="90155"/>
                    </a:cubicBezTo>
                    <a:cubicBezTo>
                      <a:pt x="10611" y="83205"/>
                      <a:pt x="16896" y="74110"/>
                      <a:pt x="22368" y="67012"/>
                    </a:cubicBezTo>
                    <a:cubicBezTo>
                      <a:pt x="25511" y="62908"/>
                      <a:pt x="27063" y="60911"/>
                      <a:pt x="25067" y="56327"/>
                    </a:cubicBezTo>
                    <a:cubicBezTo>
                      <a:pt x="23071" y="51743"/>
                      <a:pt x="19965" y="49192"/>
                      <a:pt x="21370" y="43535"/>
                    </a:cubicBezTo>
                    <a:cubicBezTo>
                      <a:pt x="22590" y="38581"/>
                      <a:pt x="27581" y="34477"/>
                      <a:pt x="31093" y="30743"/>
                    </a:cubicBezTo>
                    <a:cubicBezTo>
                      <a:pt x="34716" y="26898"/>
                      <a:pt x="37415" y="13404"/>
                      <a:pt x="44255" y="7526"/>
                    </a:cubicBezTo>
                    <a:cubicBezTo>
                      <a:pt x="47582" y="4679"/>
                      <a:pt x="50983" y="4161"/>
                      <a:pt x="53867" y="4050"/>
                    </a:cubicBezTo>
                    <a:cubicBezTo>
                      <a:pt x="52684" y="2202"/>
                      <a:pt x="50983" y="1536"/>
                      <a:pt x="48617" y="797"/>
                    </a:cubicBezTo>
                    <a:cubicBezTo>
                      <a:pt x="47234" y="379"/>
                      <a:pt x="45503" y="1"/>
                      <a:pt x="435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8"/>
              <p:cNvSpPr/>
              <p:nvPr/>
            </p:nvSpPr>
            <p:spPr>
              <a:xfrm>
                <a:off x="7743890" y="2287615"/>
                <a:ext cx="714552" cy="1612107"/>
              </a:xfrm>
              <a:custGeom>
                <a:rect b="b" l="l" r="r" t="t"/>
                <a:pathLst>
                  <a:path extrusionOk="0" h="88250" w="39116">
                    <a:moveTo>
                      <a:pt x="39115" y="1"/>
                    </a:moveTo>
                    <a:lnTo>
                      <a:pt x="39115" y="1"/>
                    </a:lnTo>
                    <a:cubicBezTo>
                      <a:pt x="37119" y="703"/>
                      <a:pt x="35270" y="1812"/>
                      <a:pt x="33717" y="3254"/>
                    </a:cubicBezTo>
                    <a:cubicBezTo>
                      <a:pt x="26878" y="9317"/>
                      <a:pt x="24142" y="23182"/>
                      <a:pt x="20556" y="27137"/>
                    </a:cubicBezTo>
                    <a:cubicBezTo>
                      <a:pt x="17044" y="30982"/>
                      <a:pt x="12016" y="35197"/>
                      <a:pt x="10796" y="40299"/>
                    </a:cubicBezTo>
                    <a:cubicBezTo>
                      <a:pt x="9428" y="46140"/>
                      <a:pt x="12496" y="48765"/>
                      <a:pt x="14493" y="53461"/>
                    </a:cubicBezTo>
                    <a:cubicBezTo>
                      <a:pt x="16489" y="58193"/>
                      <a:pt x="14973" y="60263"/>
                      <a:pt x="11794" y="64478"/>
                    </a:cubicBezTo>
                    <a:cubicBezTo>
                      <a:pt x="6396" y="71687"/>
                      <a:pt x="0" y="81115"/>
                      <a:pt x="8208" y="88250"/>
                    </a:cubicBezTo>
                    <a:cubicBezTo>
                      <a:pt x="7986" y="87917"/>
                      <a:pt x="7579" y="87437"/>
                      <a:pt x="7320" y="87141"/>
                    </a:cubicBezTo>
                    <a:cubicBezTo>
                      <a:pt x="1442" y="79414"/>
                      <a:pt x="6914" y="71317"/>
                      <a:pt x="12127" y="64367"/>
                    </a:cubicBezTo>
                    <a:cubicBezTo>
                      <a:pt x="15269" y="60152"/>
                      <a:pt x="16822" y="58082"/>
                      <a:pt x="14825" y="53387"/>
                    </a:cubicBezTo>
                    <a:cubicBezTo>
                      <a:pt x="12829" y="48654"/>
                      <a:pt x="9760" y="46029"/>
                      <a:pt x="11128" y="40225"/>
                    </a:cubicBezTo>
                    <a:cubicBezTo>
                      <a:pt x="12348" y="35123"/>
                      <a:pt x="17376" y="30908"/>
                      <a:pt x="20889" y="27063"/>
                    </a:cubicBezTo>
                    <a:cubicBezTo>
                      <a:pt x="24475" y="23108"/>
                      <a:pt x="27211" y="9207"/>
                      <a:pt x="34013" y="3143"/>
                    </a:cubicBezTo>
                    <a:cubicBezTo>
                      <a:pt x="35529" y="1812"/>
                      <a:pt x="37230" y="740"/>
                      <a:pt x="39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7616912" y="2246951"/>
                <a:ext cx="803021" cy="1619688"/>
              </a:xfrm>
              <a:custGeom>
                <a:rect b="b" l="l" r="r" t="t"/>
                <a:pathLst>
                  <a:path extrusionOk="0" h="88665" w="43959">
                    <a:moveTo>
                      <a:pt x="43496" y="0"/>
                    </a:moveTo>
                    <a:cubicBezTo>
                      <a:pt x="40442" y="0"/>
                      <a:pt x="36783" y="1061"/>
                      <a:pt x="33089" y="4297"/>
                    </a:cubicBezTo>
                    <a:cubicBezTo>
                      <a:pt x="26361" y="10139"/>
                      <a:pt x="23699" y="23596"/>
                      <a:pt x="20150" y="27441"/>
                    </a:cubicBezTo>
                    <a:cubicBezTo>
                      <a:pt x="16711" y="31175"/>
                      <a:pt x="11757" y="35279"/>
                      <a:pt x="10574" y="40196"/>
                    </a:cubicBezTo>
                    <a:cubicBezTo>
                      <a:pt x="9206" y="45852"/>
                      <a:pt x="12238" y="48403"/>
                      <a:pt x="14197" y="52951"/>
                    </a:cubicBezTo>
                    <a:cubicBezTo>
                      <a:pt x="16194" y="57535"/>
                      <a:pt x="14641" y="59531"/>
                      <a:pt x="11573" y="63635"/>
                    </a:cubicBezTo>
                    <a:cubicBezTo>
                      <a:pt x="6175" y="70697"/>
                      <a:pt x="1" y="79791"/>
                      <a:pt x="8393" y="86705"/>
                    </a:cubicBezTo>
                    <a:cubicBezTo>
                      <a:pt x="9243" y="87407"/>
                      <a:pt x="10131" y="88073"/>
                      <a:pt x="11055" y="88664"/>
                    </a:cubicBezTo>
                    <a:cubicBezTo>
                      <a:pt x="9835" y="87629"/>
                      <a:pt x="8763" y="86409"/>
                      <a:pt x="7875" y="85041"/>
                    </a:cubicBezTo>
                    <a:cubicBezTo>
                      <a:pt x="3032" y="77277"/>
                      <a:pt x="7765" y="70142"/>
                      <a:pt x="12719" y="63635"/>
                    </a:cubicBezTo>
                    <a:cubicBezTo>
                      <a:pt x="15824" y="59568"/>
                      <a:pt x="17340" y="57535"/>
                      <a:pt x="15381" y="52988"/>
                    </a:cubicBezTo>
                    <a:cubicBezTo>
                      <a:pt x="13421" y="48403"/>
                      <a:pt x="10389" y="45889"/>
                      <a:pt x="11720" y="40233"/>
                    </a:cubicBezTo>
                    <a:cubicBezTo>
                      <a:pt x="12903" y="35279"/>
                      <a:pt x="17858" y="31175"/>
                      <a:pt x="21333" y="27441"/>
                    </a:cubicBezTo>
                    <a:cubicBezTo>
                      <a:pt x="24882" y="23633"/>
                      <a:pt x="27544" y="10176"/>
                      <a:pt x="34273" y="4297"/>
                    </a:cubicBezTo>
                    <a:cubicBezTo>
                      <a:pt x="37674" y="1303"/>
                      <a:pt x="41297" y="637"/>
                      <a:pt x="43959" y="9"/>
                    </a:cubicBezTo>
                    <a:cubicBezTo>
                      <a:pt x="43806" y="3"/>
                      <a:pt x="43652" y="0"/>
                      <a:pt x="43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8"/>
              <p:cNvSpPr/>
              <p:nvPr/>
            </p:nvSpPr>
            <p:spPr>
              <a:xfrm>
                <a:off x="8052519" y="2826945"/>
                <a:ext cx="520733" cy="1101658"/>
              </a:xfrm>
              <a:custGeom>
                <a:rect b="b" l="l" r="r" t="t"/>
                <a:pathLst>
                  <a:path extrusionOk="0" h="60307" w="28506">
                    <a:moveTo>
                      <a:pt x="18204" y="0"/>
                    </a:moveTo>
                    <a:cubicBezTo>
                      <a:pt x="17919" y="0"/>
                      <a:pt x="17665" y="29"/>
                      <a:pt x="17451" y="90"/>
                    </a:cubicBezTo>
                    <a:cubicBezTo>
                      <a:pt x="6249" y="3233"/>
                      <a:pt x="8726" y="26783"/>
                      <a:pt x="8726" y="26783"/>
                    </a:cubicBezTo>
                    <a:cubicBezTo>
                      <a:pt x="8689" y="33068"/>
                      <a:pt x="6249" y="38022"/>
                      <a:pt x="4252" y="43864"/>
                    </a:cubicBezTo>
                    <a:cubicBezTo>
                      <a:pt x="2921" y="47672"/>
                      <a:pt x="1" y="55953"/>
                      <a:pt x="4068" y="58948"/>
                    </a:cubicBezTo>
                    <a:cubicBezTo>
                      <a:pt x="5357" y="59898"/>
                      <a:pt x="6691" y="60306"/>
                      <a:pt x="7974" y="60306"/>
                    </a:cubicBezTo>
                    <a:cubicBezTo>
                      <a:pt x="11584" y="60306"/>
                      <a:pt x="14780" y="57069"/>
                      <a:pt x="15381" y="53550"/>
                    </a:cubicBezTo>
                    <a:cubicBezTo>
                      <a:pt x="16305" y="48078"/>
                      <a:pt x="15824" y="42015"/>
                      <a:pt x="15861" y="36396"/>
                    </a:cubicBezTo>
                    <a:cubicBezTo>
                      <a:pt x="15898" y="25785"/>
                      <a:pt x="28505" y="14065"/>
                      <a:pt x="25178" y="3418"/>
                    </a:cubicBezTo>
                    <a:cubicBezTo>
                      <a:pt x="24685" y="1840"/>
                      <a:pt x="20482" y="0"/>
                      <a:pt x="18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8"/>
              <p:cNvSpPr/>
              <p:nvPr/>
            </p:nvSpPr>
            <p:spPr>
              <a:xfrm>
                <a:off x="7372438" y="3233616"/>
                <a:ext cx="481550" cy="194713"/>
              </a:xfrm>
              <a:custGeom>
                <a:rect b="b" l="l" r="r" t="t"/>
                <a:pathLst>
                  <a:path extrusionOk="0" h="10659" w="26361">
                    <a:moveTo>
                      <a:pt x="3426" y="0"/>
                    </a:moveTo>
                    <a:cubicBezTo>
                      <a:pt x="2710" y="0"/>
                      <a:pt x="2099" y="87"/>
                      <a:pt x="1701" y="307"/>
                    </a:cubicBezTo>
                    <a:cubicBezTo>
                      <a:pt x="814" y="861"/>
                      <a:pt x="222" y="1711"/>
                      <a:pt x="0" y="2747"/>
                    </a:cubicBezTo>
                    <a:lnTo>
                      <a:pt x="1257" y="2747"/>
                    </a:lnTo>
                    <a:cubicBezTo>
                      <a:pt x="2182" y="2821"/>
                      <a:pt x="3106" y="2968"/>
                      <a:pt x="4030" y="3190"/>
                    </a:cubicBezTo>
                    <a:cubicBezTo>
                      <a:pt x="5102" y="3412"/>
                      <a:pt x="6174" y="3671"/>
                      <a:pt x="7247" y="3930"/>
                    </a:cubicBezTo>
                    <a:cubicBezTo>
                      <a:pt x="9058" y="4373"/>
                      <a:pt x="10870" y="4669"/>
                      <a:pt x="12718" y="5076"/>
                    </a:cubicBezTo>
                    <a:cubicBezTo>
                      <a:pt x="14789" y="5556"/>
                      <a:pt x="16859" y="6074"/>
                      <a:pt x="18855" y="6740"/>
                    </a:cubicBezTo>
                    <a:cubicBezTo>
                      <a:pt x="20741" y="7294"/>
                      <a:pt x="22515" y="8070"/>
                      <a:pt x="24179" y="9032"/>
                    </a:cubicBezTo>
                    <a:cubicBezTo>
                      <a:pt x="24919" y="9401"/>
                      <a:pt x="25510" y="9956"/>
                      <a:pt x="25917" y="10658"/>
                    </a:cubicBezTo>
                    <a:cubicBezTo>
                      <a:pt x="26360" y="9069"/>
                      <a:pt x="25843" y="6444"/>
                      <a:pt x="24105" y="5335"/>
                    </a:cubicBezTo>
                    <a:cubicBezTo>
                      <a:pt x="23588" y="5002"/>
                      <a:pt x="19632" y="3893"/>
                      <a:pt x="18264" y="3486"/>
                    </a:cubicBezTo>
                    <a:cubicBezTo>
                      <a:pt x="15232" y="2599"/>
                      <a:pt x="12164" y="1638"/>
                      <a:pt x="9095" y="898"/>
                    </a:cubicBezTo>
                    <a:cubicBezTo>
                      <a:pt x="7717" y="554"/>
                      <a:pt x="5238" y="0"/>
                      <a:pt x="3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7368383" y="3281751"/>
                <a:ext cx="477494" cy="187425"/>
              </a:xfrm>
              <a:custGeom>
                <a:rect b="b" l="l" r="r" t="t"/>
                <a:pathLst>
                  <a:path extrusionOk="0" h="10260" w="26139">
                    <a:moveTo>
                      <a:pt x="185" y="1"/>
                    </a:moveTo>
                    <a:cubicBezTo>
                      <a:pt x="1" y="777"/>
                      <a:pt x="148" y="1554"/>
                      <a:pt x="592" y="2182"/>
                    </a:cubicBezTo>
                    <a:cubicBezTo>
                      <a:pt x="2071" y="4031"/>
                      <a:pt x="6766" y="5251"/>
                      <a:pt x="9280" y="6138"/>
                    </a:cubicBezTo>
                    <a:cubicBezTo>
                      <a:pt x="12718" y="7284"/>
                      <a:pt x="16268" y="8652"/>
                      <a:pt x="19743" y="9724"/>
                    </a:cubicBezTo>
                    <a:cubicBezTo>
                      <a:pt x="20867" y="10073"/>
                      <a:pt x="21874" y="10259"/>
                      <a:pt x="22748" y="10259"/>
                    </a:cubicBezTo>
                    <a:cubicBezTo>
                      <a:pt x="24373" y="10259"/>
                      <a:pt x="25538" y="9614"/>
                      <a:pt x="26139" y="8171"/>
                    </a:cubicBezTo>
                    <a:lnTo>
                      <a:pt x="26139" y="8134"/>
                    </a:lnTo>
                    <a:cubicBezTo>
                      <a:pt x="25584" y="6249"/>
                      <a:pt x="21333" y="4733"/>
                      <a:pt x="19114" y="4031"/>
                    </a:cubicBezTo>
                    <a:cubicBezTo>
                      <a:pt x="17118" y="3365"/>
                      <a:pt x="15048" y="2811"/>
                      <a:pt x="12977" y="2367"/>
                    </a:cubicBezTo>
                    <a:cubicBezTo>
                      <a:pt x="11129" y="1960"/>
                      <a:pt x="9280" y="1664"/>
                      <a:pt x="7469" y="1184"/>
                    </a:cubicBezTo>
                    <a:cubicBezTo>
                      <a:pt x="5472" y="740"/>
                      <a:pt x="3328" y="112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7383234" y="3239881"/>
                <a:ext cx="229093" cy="58474"/>
              </a:xfrm>
              <a:custGeom>
                <a:rect b="b" l="l" r="r" t="t"/>
                <a:pathLst>
                  <a:path extrusionOk="0" h="3201" w="12541">
                    <a:moveTo>
                      <a:pt x="1110" y="1"/>
                    </a:moveTo>
                    <a:cubicBezTo>
                      <a:pt x="703" y="333"/>
                      <a:pt x="334" y="666"/>
                      <a:pt x="1" y="1036"/>
                    </a:cubicBezTo>
                    <a:cubicBezTo>
                      <a:pt x="61" y="1024"/>
                      <a:pt x="142" y="1018"/>
                      <a:pt x="241" y="1018"/>
                    </a:cubicBezTo>
                    <a:cubicBezTo>
                      <a:pt x="1970" y="1018"/>
                      <a:pt x="9285" y="2754"/>
                      <a:pt x="10648" y="3069"/>
                    </a:cubicBezTo>
                    <a:cubicBezTo>
                      <a:pt x="11036" y="3160"/>
                      <a:pt x="11363" y="3201"/>
                      <a:pt x="11619" y="3201"/>
                    </a:cubicBezTo>
                    <a:cubicBezTo>
                      <a:pt x="12510" y="3201"/>
                      <a:pt x="12541" y="2703"/>
                      <a:pt x="11277" y="2071"/>
                    </a:cubicBezTo>
                    <a:cubicBezTo>
                      <a:pt x="9613" y="1258"/>
                      <a:pt x="1110" y="1"/>
                      <a:pt x="1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7442001" y="3375627"/>
                <a:ext cx="238409" cy="461492"/>
              </a:xfrm>
              <a:custGeom>
                <a:rect b="b" l="l" r="r" t="t"/>
                <a:pathLst>
                  <a:path extrusionOk="0" h="25263" w="13051">
                    <a:moveTo>
                      <a:pt x="8097" y="1"/>
                    </a:moveTo>
                    <a:cubicBezTo>
                      <a:pt x="8097" y="1"/>
                      <a:pt x="666" y="21555"/>
                      <a:pt x="0" y="23070"/>
                    </a:cubicBezTo>
                    <a:cubicBezTo>
                      <a:pt x="1522" y="24408"/>
                      <a:pt x="3565" y="25262"/>
                      <a:pt x="5482" y="25262"/>
                    </a:cubicBezTo>
                    <a:cubicBezTo>
                      <a:pt x="6266" y="25262"/>
                      <a:pt x="7029" y="25119"/>
                      <a:pt x="7727" y="24808"/>
                    </a:cubicBezTo>
                    <a:cubicBezTo>
                      <a:pt x="10352" y="16564"/>
                      <a:pt x="13051" y="1184"/>
                      <a:pt x="13051" y="1184"/>
                    </a:cubicBezTo>
                    <a:lnTo>
                      <a:pt x="8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085" name="Google Shape;1085;p48"/>
          <p:cNvCxnSpPr/>
          <p:nvPr/>
        </p:nvCxnSpPr>
        <p:spPr>
          <a:xfrm rot="10800000">
            <a:off x="4013" y="3269650"/>
            <a:ext cx="4292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6" name="Google Shape;1086;p48"/>
          <p:cNvSpPr/>
          <p:nvPr/>
        </p:nvSpPr>
        <p:spPr>
          <a:xfrm flipH="1" rot="10800000">
            <a:off x="4296125" y="31956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7" name="Google Shape;1087;p48"/>
          <p:cNvGrpSpPr/>
          <p:nvPr/>
        </p:nvGrpSpPr>
        <p:grpSpPr>
          <a:xfrm>
            <a:off x="803157" y="785625"/>
            <a:ext cx="7946368" cy="3960919"/>
            <a:chOff x="803157" y="785625"/>
            <a:chExt cx="7946368" cy="3960919"/>
          </a:xfrm>
        </p:grpSpPr>
        <p:grpSp>
          <p:nvGrpSpPr>
            <p:cNvPr id="1088" name="Google Shape;1088;p48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1089" name="Google Shape;1089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4" name="Google Shape;1114;p48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7" name="Google Shape;1117;p48"/>
            <p:cNvGrpSpPr/>
            <p:nvPr/>
          </p:nvGrpSpPr>
          <p:grpSpPr>
            <a:xfrm rot="-7546048">
              <a:off x="4135822" y="4172331"/>
              <a:ext cx="161701" cy="641985"/>
              <a:chOff x="7004550" y="3676293"/>
              <a:chExt cx="161700" cy="641982"/>
            </a:xfrm>
          </p:grpSpPr>
          <p:sp>
            <p:nvSpPr>
              <p:cNvPr id="1118" name="Google Shape;1118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2" name="Google Shape;1122;p48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8559925" y="3908975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9"/>
          <p:cNvSpPr txBox="1"/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Localisation (1)</a:t>
            </a:r>
            <a:endParaRPr/>
          </a:p>
        </p:txBody>
      </p:sp>
      <p:sp>
        <p:nvSpPr>
          <p:cNvPr id="1129" name="Google Shape;1129;p49"/>
          <p:cNvSpPr txBox="1"/>
          <p:nvPr>
            <p:ph idx="1" type="subTitle"/>
          </p:nvPr>
        </p:nvSpPr>
        <p:spPr>
          <a:xfrm>
            <a:off x="631625" y="2283150"/>
            <a:ext cx="40512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process of adapting the game to a specific region or </a:t>
            </a:r>
            <a:r>
              <a:rPr lang="en"/>
              <a:t>locale.</a:t>
            </a:r>
            <a:endParaRPr/>
          </a:p>
        </p:txBody>
      </p:sp>
      <p:sp>
        <p:nvSpPr>
          <p:cNvPr id="1130" name="Google Shape;1130;p49"/>
          <p:cNvSpPr/>
          <p:nvPr/>
        </p:nvSpPr>
        <p:spPr>
          <a:xfrm>
            <a:off x="54439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1" name="Google Shape;1131;p49"/>
          <p:cNvGrpSpPr/>
          <p:nvPr/>
        </p:nvGrpSpPr>
        <p:grpSpPr>
          <a:xfrm>
            <a:off x="4013" y="2071675"/>
            <a:ext cx="4433413" cy="141300"/>
            <a:chOff x="4013" y="2071675"/>
            <a:chExt cx="4433413" cy="141300"/>
          </a:xfrm>
        </p:grpSpPr>
        <p:cxnSp>
          <p:nvCxnSpPr>
            <p:cNvPr id="1132" name="Google Shape;1132;p49"/>
            <p:cNvCxnSpPr/>
            <p:nvPr/>
          </p:nvCxnSpPr>
          <p:spPr>
            <a:xfrm rot="10800000">
              <a:off x="4013" y="2145700"/>
              <a:ext cx="4292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3" name="Google Shape;1133;p49"/>
            <p:cNvSpPr/>
            <p:nvPr/>
          </p:nvSpPr>
          <p:spPr>
            <a:xfrm flipH="1" rot="10800000">
              <a:off x="4296125" y="2071675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49"/>
          <p:cNvSpPr/>
          <p:nvPr/>
        </p:nvSpPr>
        <p:spPr>
          <a:xfrm flipH="1" rot="1799997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49"/>
          <p:cNvSpPr txBox="1"/>
          <p:nvPr>
            <p:ph idx="2" type="body"/>
          </p:nvPr>
        </p:nvSpPr>
        <p:spPr>
          <a:xfrm>
            <a:off x="713225" y="2811150"/>
            <a:ext cx="4623600" cy="15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Prices should </a:t>
            </a:r>
            <a:r>
              <a:rPr lang="en"/>
              <a:t>reflect in the local currency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text translated or altered to the region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Regional regulations or preferences</a:t>
            </a:r>
            <a:endParaRPr/>
          </a:p>
        </p:txBody>
      </p:sp>
      <p:grpSp>
        <p:nvGrpSpPr>
          <p:cNvPr id="1136" name="Google Shape;1136;p49"/>
          <p:cNvGrpSpPr/>
          <p:nvPr/>
        </p:nvGrpSpPr>
        <p:grpSpPr>
          <a:xfrm>
            <a:off x="399029" y="567569"/>
            <a:ext cx="4892635" cy="3959440"/>
            <a:chOff x="399029" y="567569"/>
            <a:chExt cx="4892635" cy="3959440"/>
          </a:xfrm>
        </p:grpSpPr>
        <p:sp>
          <p:nvSpPr>
            <p:cNvPr id="1137" name="Google Shape;1137;p49"/>
            <p:cNvSpPr/>
            <p:nvPr/>
          </p:nvSpPr>
          <p:spPr>
            <a:xfrm>
              <a:off x="3050348" y="567569"/>
              <a:ext cx="155100" cy="185700"/>
            </a:xfrm>
            <a:prstGeom prst="ellipse">
              <a:avLst/>
            </a:prstGeom>
            <a:noFill/>
            <a:ln cap="flat" cmpd="sng" w="19050">
              <a:solidFill>
                <a:srgbClr val="8EB8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4928665" y="886965"/>
              <a:ext cx="155100" cy="185700"/>
            </a:xfrm>
            <a:prstGeom prst="ellipse">
              <a:avLst/>
            </a:prstGeom>
            <a:noFill/>
            <a:ln cap="flat" cmpd="sng" w="19050">
              <a:solidFill>
                <a:srgbClr val="8EB8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5083764" y="1870724"/>
              <a:ext cx="207900" cy="249300"/>
            </a:xfrm>
            <a:prstGeom prst="ellipse">
              <a:avLst/>
            </a:prstGeom>
            <a:noFill/>
            <a:ln cap="flat" cmpd="sng" w="19050">
              <a:solidFill>
                <a:srgbClr val="8EB8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399029" y="4341309"/>
              <a:ext cx="155100" cy="185700"/>
            </a:xfrm>
            <a:prstGeom prst="ellipse">
              <a:avLst/>
            </a:prstGeom>
            <a:noFill/>
            <a:ln cap="flat" cmpd="sng" w="19050">
              <a:solidFill>
                <a:srgbClr val="8EB8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1972400" y="855175"/>
              <a:ext cx="207900" cy="249300"/>
            </a:xfrm>
            <a:prstGeom prst="ellipse">
              <a:avLst/>
            </a:prstGeom>
            <a:noFill/>
            <a:ln cap="flat" cmpd="sng" w="19050">
              <a:solidFill>
                <a:srgbClr val="8EB8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2" name="Google Shape;1142;p49"/>
          <p:cNvPicPr preferRelativeResize="0"/>
          <p:nvPr/>
        </p:nvPicPr>
        <p:blipFill rotWithShape="1">
          <a:blip r:embed="rId3">
            <a:alphaModFix amt="91000"/>
          </a:blip>
          <a:srcRect b="0" l="29072" r="29072" t="0"/>
          <a:stretch/>
        </p:blipFill>
        <p:spPr>
          <a:xfrm>
            <a:off x="5454275" y="0"/>
            <a:ext cx="368972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50"/>
          <p:cNvSpPr txBox="1"/>
          <p:nvPr>
            <p:ph type="title"/>
          </p:nvPr>
        </p:nvSpPr>
        <p:spPr>
          <a:xfrm>
            <a:off x="550400" y="966650"/>
            <a:ext cx="651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Localisation (2)</a:t>
            </a:r>
            <a:endParaRPr sz="3100"/>
          </a:p>
        </p:txBody>
      </p:sp>
      <p:sp>
        <p:nvSpPr>
          <p:cNvPr id="1148" name="Google Shape;1148;p50"/>
          <p:cNvSpPr txBox="1"/>
          <p:nvPr>
            <p:ph idx="4294967295" type="subTitle"/>
          </p:nvPr>
        </p:nvSpPr>
        <p:spPr>
          <a:xfrm>
            <a:off x="696150" y="1731925"/>
            <a:ext cx="37464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‘Hard-coding’ text in game makes this process difficult.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It means we have to manually change every text component manually.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need to update the text at runtime.</a:t>
            </a:r>
            <a:endParaRPr sz="1700"/>
          </a:p>
        </p:txBody>
      </p:sp>
      <p:pic>
        <p:nvPicPr>
          <p:cNvPr id="1149" name="Google Shape;11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375" y="1693850"/>
            <a:ext cx="4023449" cy="214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1"/>
          <p:cNvSpPr txBox="1"/>
          <p:nvPr>
            <p:ph type="title"/>
          </p:nvPr>
        </p:nvSpPr>
        <p:spPr>
          <a:xfrm>
            <a:off x="550400" y="966650"/>
            <a:ext cx="651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Localisation (3)</a:t>
            </a:r>
            <a:endParaRPr sz="3100"/>
          </a:p>
        </p:txBody>
      </p:sp>
      <p:sp>
        <p:nvSpPr>
          <p:cNvPr id="1155" name="Google Shape;1155;p51"/>
          <p:cNvSpPr txBox="1"/>
          <p:nvPr>
            <p:ph idx="4294967295" type="subTitle"/>
          </p:nvPr>
        </p:nvSpPr>
        <p:spPr>
          <a:xfrm>
            <a:off x="550400" y="1693850"/>
            <a:ext cx="41346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Localisation </a:t>
            </a:r>
            <a:r>
              <a:rPr lang="en" sz="1700"/>
              <a:t>requires a table or library of assets.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can be used for any type of asset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can use the translate function in excel to translate text in the game to different languages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This is not a perfect solution</a:t>
            </a:r>
            <a:endParaRPr b="1" sz="1700"/>
          </a:p>
        </p:txBody>
      </p:sp>
      <p:pic>
        <p:nvPicPr>
          <p:cNvPr id="1156" name="Google Shape;11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600" y="1859599"/>
            <a:ext cx="3789250" cy="22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2"/>
          <p:cNvSpPr txBox="1"/>
          <p:nvPr>
            <p:ph type="title"/>
          </p:nvPr>
        </p:nvSpPr>
        <p:spPr>
          <a:xfrm>
            <a:off x="550400" y="966650"/>
            <a:ext cx="651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Localisation (3)</a:t>
            </a:r>
            <a:endParaRPr sz="3100"/>
          </a:p>
        </p:txBody>
      </p:sp>
      <p:sp>
        <p:nvSpPr>
          <p:cNvPr id="1162" name="Google Shape;1162;p52"/>
          <p:cNvSpPr txBox="1"/>
          <p:nvPr>
            <p:ph idx="4294967295" type="subTitle"/>
          </p:nvPr>
        </p:nvSpPr>
        <p:spPr>
          <a:xfrm>
            <a:off x="550400" y="1693850"/>
            <a:ext cx="77787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These tables can be converted to a dictionary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At runtime we can use the current language and string key to set the text</a:t>
            </a:r>
            <a:endParaRPr sz="1700"/>
          </a:p>
        </p:txBody>
      </p:sp>
      <p:pic>
        <p:nvPicPr>
          <p:cNvPr id="1163" name="Google Shape;11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25" y="2960000"/>
            <a:ext cx="8090924" cy="13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3"/>
          <p:cNvSpPr txBox="1"/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Animation</a:t>
            </a:r>
            <a:endParaRPr/>
          </a:p>
        </p:txBody>
      </p:sp>
      <p:sp>
        <p:nvSpPr>
          <p:cNvPr id="1169" name="Google Shape;1169;p53"/>
          <p:cNvSpPr txBox="1"/>
          <p:nvPr>
            <p:ph idx="2" type="title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70" name="Google Shape;1170;p53"/>
          <p:cNvGrpSpPr/>
          <p:nvPr/>
        </p:nvGrpSpPr>
        <p:grpSpPr>
          <a:xfrm>
            <a:off x="369650" y="1783400"/>
            <a:ext cx="3941066" cy="2690998"/>
            <a:chOff x="369650" y="1783400"/>
            <a:chExt cx="3941066" cy="2690998"/>
          </a:xfrm>
        </p:grpSpPr>
        <p:sp>
          <p:nvSpPr>
            <p:cNvPr id="1171" name="Google Shape;1171;p53"/>
            <p:cNvSpPr/>
            <p:nvPr/>
          </p:nvSpPr>
          <p:spPr>
            <a:xfrm>
              <a:off x="369650" y="4194302"/>
              <a:ext cx="3941066" cy="280096"/>
            </a:xfrm>
            <a:custGeom>
              <a:rect b="b" l="l" r="r" t="t"/>
              <a:pathLst>
                <a:path extrusionOk="0" h="8847" w="99547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3"/>
            <p:cNvSpPr/>
            <p:nvPr/>
          </p:nvSpPr>
          <p:spPr>
            <a:xfrm>
              <a:off x="1919150" y="2415625"/>
              <a:ext cx="456725" cy="518250"/>
            </a:xfrm>
            <a:custGeom>
              <a:rect b="b" l="l" r="r" t="t"/>
              <a:pathLst>
                <a:path extrusionOk="0" h="20730" w="18269">
                  <a:moveTo>
                    <a:pt x="1" y="0"/>
                  </a:moveTo>
                  <a:lnTo>
                    <a:pt x="1" y="760"/>
                  </a:lnTo>
                  <a:lnTo>
                    <a:pt x="11156" y="760"/>
                  </a:lnTo>
                  <a:cubicBezTo>
                    <a:pt x="14652" y="760"/>
                    <a:pt x="17509" y="3617"/>
                    <a:pt x="17509" y="7143"/>
                  </a:cubicBezTo>
                  <a:lnTo>
                    <a:pt x="17509" y="13587"/>
                  </a:lnTo>
                  <a:cubicBezTo>
                    <a:pt x="17509" y="17113"/>
                    <a:pt x="14652" y="19970"/>
                    <a:pt x="11156" y="19970"/>
                  </a:cubicBezTo>
                  <a:lnTo>
                    <a:pt x="1" y="19970"/>
                  </a:lnTo>
                  <a:lnTo>
                    <a:pt x="1" y="20730"/>
                  </a:lnTo>
                  <a:lnTo>
                    <a:pt x="11156" y="20730"/>
                  </a:lnTo>
                  <a:cubicBezTo>
                    <a:pt x="15077" y="20730"/>
                    <a:pt x="18269" y="17538"/>
                    <a:pt x="18269" y="13587"/>
                  </a:cubicBezTo>
                  <a:lnTo>
                    <a:pt x="18269" y="7143"/>
                  </a:lnTo>
                  <a:cubicBezTo>
                    <a:pt x="18269" y="3192"/>
                    <a:pt x="15077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3"/>
            <p:cNvSpPr/>
            <p:nvPr/>
          </p:nvSpPr>
          <p:spPr>
            <a:xfrm>
              <a:off x="1274000" y="1783400"/>
              <a:ext cx="1342775" cy="817650"/>
            </a:xfrm>
            <a:custGeom>
              <a:rect b="b" l="l" r="r" t="t"/>
              <a:pathLst>
                <a:path extrusionOk="0" h="32706" w="53711">
                  <a:moveTo>
                    <a:pt x="1" y="0"/>
                  </a:moveTo>
                  <a:lnTo>
                    <a:pt x="1" y="32706"/>
                  </a:lnTo>
                  <a:lnTo>
                    <a:pt x="53710" y="32706"/>
                  </a:lnTo>
                  <a:lnTo>
                    <a:pt x="53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3"/>
            <p:cNvSpPr/>
            <p:nvPr/>
          </p:nvSpPr>
          <p:spPr>
            <a:xfrm>
              <a:off x="1247425" y="1783400"/>
              <a:ext cx="1342750" cy="818425"/>
            </a:xfrm>
            <a:custGeom>
              <a:rect b="b" l="l" r="r" t="t"/>
              <a:pathLst>
                <a:path extrusionOk="0" h="32737" w="53710">
                  <a:moveTo>
                    <a:pt x="0" y="0"/>
                  </a:moveTo>
                  <a:lnTo>
                    <a:pt x="0" y="32736"/>
                  </a:lnTo>
                  <a:lnTo>
                    <a:pt x="53709" y="32736"/>
                  </a:lnTo>
                  <a:lnTo>
                    <a:pt x="5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3"/>
            <p:cNvSpPr/>
            <p:nvPr/>
          </p:nvSpPr>
          <p:spPr>
            <a:xfrm>
              <a:off x="1324925" y="1860900"/>
              <a:ext cx="1187725" cy="663400"/>
            </a:xfrm>
            <a:custGeom>
              <a:rect b="b" l="l" r="r" t="t"/>
              <a:pathLst>
                <a:path extrusionOk="0" h="26536" w="47509">
                  <a:moveTo>
                    <a:pt x="0" y="0"/>
                  </a:moveTo>
                  <a:lnTo>
                    <a:pt x="0" y="26536"/>
                  </a:lnTo>
                  <a:lnTo>
                    <a:pt x="47509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3"/>
            <p:cNvSpPr/>
            <p:nvPr/>
          </p:nvSpPr>
          <p:spPr>
            <a:xfrm>
              <a:off x="1324925" y="1860900"/>
              <a:ext cx="1187725" cy="663400"/>
            </a:xfrm>
            <a:custGeom>
              <a:rect b="b" l="l" r="r" t="t"/>
              <a:pathLst>
                <a:path extrusionOk="0" h="26536" w="47509">
                  <a:moveTo>
                    <a:pt x="0" y="0"/>
                  </a:moveTo>
                  <a:lnTo>
                    <a:pt x="0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3"/>
            <p:cNvSpPr/>
            <p:nvPr/>
          </p:nvSpPr>
          <p:spPr>
            <a:xfrm>
              <a:off x="3419175" y="1783400"/>
              <a:ext cx="262200" cy="162625"/>
            </a:xfrm>
            <a:custGeom>
              <a:rect b="b" l="l" r="r" t="t"/>
              <a:pathLst>
                <a:path extrusionOk="0" h="6505" w="10488">
                  <a:moveTo>
                    <a:pt x="1885" y="0"/>
                  </a:moveTo>
                  <a:cubicBezTo>
                    <a:pt x="852" y="0"/>
                    <a:pt x="1" y="851"/>
                    <a:pt x="1" y="1915"/>
                  </a:cubicBezTo>
                  <a:lnTo>
                    <a:pt x="1" y="4620"/>
                  </a:lnTo>
                  <a:cubicBezTo>
                    <a:pt x="1" y="5654"/>
                    <a:pt x="852" y="6505"/>
                    <a:pt x="1885" y="6505"/>
                  </a:cubicBezTo>
                  <a:lnTo>
                    <a:pt x="8603" y="6505"/>
                  </a:lnTo>
                  <a:cubicBezTo>
                    <a:pt x="9667" y="6505"/>
                    <a:pt x="10487" y="5654"/>
                    <a:pt x="10487" y="4620"/>
                  </a:cubicBezTo>
                  <a:lnTo>
                    <a:pt x="10487" y="1915"/>
                  </a:lnTo>
                  <a:cubicBezTo>
                    <a:pt x="10487" y="851"/>
                    <a:pt x="9667" y="0"/>
                    <a:pt x="8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3"/>
            <p:cNvSpPr/>
            <p:nvPr/>
          </p:nvSpPr>
          <p:spPr>
            <a:xfrm>
              <a:off x="3381200" y="1783400"/>
              <a:ext cx="262950" cy="162625"/>
            </a:xfrm>
            <a:custGeom>
              <a:rect b="b" l="l" r="r" t="t"/>
              <a:pathLst>
                <a:path extrusionOk="0" h="6505" w="10518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620"/>
                  </a:lnTo>
                  <a:cubicBezTo>
                    <a:pt x="0" y="5654"/>
                    <a:pt x="851" y="6505"/>
                    <a:pt x="1915" y="6505"/>
                  </a:cubicBezTo>
                  <a:lnTo>
                    <a:pt x="8602" y="6505"/>
                  </a:lnTo>
                  <a:cubicBezTo>
                    <a:pt x="9666" y="6505"/>
                    <a:pt x="10517" y="5654"/>
                    <a:pt x="10517" y="4620"/>
                  </a:cubicBezTo>
                  <a:lnTo>
                    <a:pt x="10517" y="1885"/>
                  </a:lnTo>
                  <a:cubicBezTo>
                    <a:pt x="10517" y="851"/>
                    <a:pt x="9666" y="0"/>
                    <a:pt x="8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3"/>
            <p:cNvSpPr/>
            <p:nvPr/>
          </p:nvSpPr>
          <p:spPr>
            <a:xfrm>
              <a:off x="3468575" y="1832025"/>
              <a:ext cx="77550" cy="65850"/>
            </a:xfrm>
            <a:custGeom>
              <a:rect b="b" l="l" r="r" t="t"/>
              <a:pathLst>
                <a:path extrusionOk="0" h="2634" w="3102">
                  <a:moveTo>
                    <a:pt x="1794" y="0"/>
                  </a:moveTo>
                  <a:cubicBezTo>
                    <a:pt x="609" y="0"/>
                    <a:pt x="1" y="1399"/>
                    <a:pt x="852" y="2250"/>
                  </a:cubicBezTo>
                  <a:cubicBezTo>
                    <a:pt x="1117" y="2515"/>
                    <a:pt x="1445" y="2634"/>
                    <a:pt x="1768" y="2634"/>
                  </a:cubicBezTo>
                  <a:cubicBezTo>
                    <a:pt x="2446" y="2634"/>
                    <a:pt x="3101" y="2110"/>
                    <a:pt x="3101" y="1307"/>
                  </a:cubicBezTo>
                  <a:cubicBezTo>
                    <a:pt x="3101" y="578"/>
                    <a:pt x="2524" y="0"/>
                    <a:pt x="1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3"/>
            <p:cNvSpPr/>
            <p:nvPr/>
          </p:nvSpPr>
          <p:spPr>
            <a:xfrm>
              <a:off x="3490625" y="1847975"/>
              <a:ext cx="38775" cy="33525"/>
            </a:xfrm>
            <a:custGeom>
              <a:rect b="b" l="l" r="r" t="t"/>
              <a:pathLst>
                <a:path extrusionOk="0" h="1341" w="1551">
                  <a:moveTo>
                    <a:pt x="882" y="1"/>
                  </a:moveTo>
                  <a:cubicBezTo>
                    <a:pt x="304" y="1"/>
                    <a:pt x="0" y="730"/>
                    <a:pt x="426" y="1156"/>
                  </a:cubicBezTo>
                  <a:cubicBezTo>
                    <a:pt x="553" y="1283"/>
                    <a:pt x="714" y="1341"/>
                    <a:pt x="875" y="1341"/>
                  </a:cubicBezTo>
                  <a:cubicBezTo>
                    <a:pt x="1214" y="1341"/>
                    <a:pt x="1550" y="1082"/>
                    <a:pt x="1550" y="669"/>
                  </a:cubicBezTo>
                  <a:cubicBezTo>
                    <a:pt x="1550" y="305"/>
                    <a:pt x="1246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3"/>
            <p:cNvSpPr/>
            <p:nvPr/>
          </p:nvSpPr>
          <p:spPr>
            <a:xfrm>
              <a:off x="3253500" y="2404988"/>
              <a:ext cx="457475" cy="518250"/>
            </a:xfrm>
            <a:custGeom>
              <a:rect b="b" l="l" r="r" t="t"/>
              <a:pathLst>
                <a:path extrusionOk="0" h="20730" w="18299">
                  <a:moveTo>
                    <a:pt x="0" y="0"/>
                  </a:moveTo>
                  <a:lnTo>
                    <a:pt x="0" y="760"/>
                  </a:lnTo>
                  <a:lnTo>
                    <a:pt x="11155" y="760"/>
                  </a:lnTo>
                  <a:cubicBezTo>
                    <a:pt x="14681" y="760"/>
                    <a:pt x="17508" y="3617"/>
                    <a:pt x="17538" y="7143"/>
                  </a:cubicBezTo>
                  <a:lnTo>
                    <a:pt x="17538" y="13587"/>
                  </a:lnTo>
                  <a:cubicBezTo>
                    <a:pt x="17508" y="17113"/>
                    <a:pt x="14681" y="19970"/>
                    <a:pt x="11155" y="19970"/>
                  </a:cubicBezTo>
                  <a:lnTo>
                    <a:pt x="0" y="19970"/>
                  </a:lnTo>
                  <a:lnTo>
                    <a:pt x="0" y="20730"/>
                  </a:lnTo>
                  <a:lnTo>
                    <a:pt x="11155" y="20730"/>
                  </a:lnTo>
                  <a:cubicBezTo>
                    <a:pt x="15076" y="20730"/>
                    <a:pt x="18268" y="17538"/>
                    <a:pt x="18298" y="13587"/>
                  </a:cubicBezTo>
                  <a:lnTo>
                    <a:pt x="18298" y="7143"/>
                  </a:lnTo>
                  <a:cubicBezTo>
                    <a:pt x="18268" y="3192"/>
                    <a:pt x="15076" y="0"/>
                    <a:pt x="1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3"/>
            <p:cNvSpPr/>
            <p:nvPr/>
          </p:nvSpPr>
          <p:spPr>
            <a:xfrm>
              <a:off x="2274025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3"/>
            <p:cNvSpPr/>
            <p:nvPr/>
          </p:nvSpPr>
          <p:spPr>
            <a:xfrm>
              <a:off x="2192725" y="2928550"/>
              <a:ext cx="738625" cy="1414925"/>
            </a:xfrm>
            <a:custGeom>
              <a:rect b="b" l="l" r="r" t="t"/>
              <a:pathLst>
                <a:path extrusionOk="0" h="56597" w="29545">
                  <a:moveTo>
                    <a:pt x="0" y="0"/>
                  </a:moveTo>
                  <a:lnTo>
                    <a:pt x="0" y="34621"/>
                  </a:lnTo>
                  <a:cubicBezTo>
                    <a:pt x="31" y="46749"/>
                    <a:pt x="9848" y="56566"/>
                    <a:pt x="21976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6" y="55837"/>
                  </a:lnTo>
                  <a:cubicBezTo>
                    <a:pt x="10274" y="55806"/>
                    <a:pt x="791" y="46323"/>
                    <a:pt x="760" y="3462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3"/>
            <p:cNvSpPr/>
            <p:nvPr/>
          </p:nvSpPr>
          <p:spPr>
            <a:xfrm>
              <a:off x="2310500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44" y="55806"/>
                    <a:pt x="76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3"/>
            <p:cNvSpPr/>
            <p:nvPr/>
          </p:nvSpPr>
          <p:spPr>
            <a:xfrm>
              <a:off x="2039975" y="2928550"/>
              <a:ext cx="738650" cy="1414925"/>
            </a:xfrm>
            <a:custGeom>
              <a:rect b="b" l="l" r="r" t="t"/>
              <a:pathLst>
                <a:path extrusionOk="0" h="56597" w="29546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3"/>
            <p:cNvSpPr/>
            <p:nvPr/>
          </p:nvSpPr>
          <p:spPr>
            <a:xfrm>
              <a:off x="1775550" y="2601025"/>
              <a:ext cx="357175" cy="203675"/>
            </a:xfrm>
            <a:custGeom>
              <a:rect b="b" l="l" r="r" t="t"/>
              <a:pathLst>
                <a:path extrusionOk="0" h="8147" w="14287">
                  <a:moveTo>
                    <a:pt x="0" y="1"/>
                  </a:moveTo>
                  <a:lnTo>
                    <a:pt x="0" y="8147"/>
                  </a:lnTo>
                  <a:lnTo>
                    <a:pt x="14286" y="8147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3"/>
            <p:cNvSpPr/>
            <p:nvPr/>
          </p:nvSpPr>
          <p:spPr>
            <a:xfrm>
              <a:off x="1671425" y="2804675"/>
              <a:ext cx="565400" cy="31175"/>
            </a:xfrm>
            <a:custGeom>
              <a:rect b="b" l="l" r="r" t="t"/>
              <a:pathLst>
                <a:path extrusionOk="0" h="1247" w="22616">
                  <a:moveTo>
                    <a:pt x="1" y="1"/>
                  </a:moveTo>
                  <a:lnTo>
                    <a:pt x="1" y="1247"/>
                  </a:lnTo>
                  <a:lnTo>
                    <a:pt x="22615" y="1247"/>
                  </a:lnTo>
                  <a:lnTo>
                    <a:pt x="22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3"/>
            <p:cNvSpPr/>
            <p:nvPr/>
          </p:nvSpPr>
          <p:spPr>
            <a:xfrm>
              <a:off x="2728450" y="1962725"/>
              <a:ext cx="1124650" cy="715075"/>
            </a:xfrm>
            <a:custGeom>
              <a:rect b="b" l="l" r="r" t="t"/>
              <a:pathLst>
                <a:path extrusionOk="0" h="28603" w="44986">
                  <a:moveTo>
                    <a:pt x="0" y="0"/>
                  </a:moveTo>
                  <a:lnTo>
                    <a:pt x="0" y="28603"/>
                  </a:lnTo>
                  <a:lnTo>
                    <a:pt x="44986" y="28603"/>
                  </a:lnTo>
                  <a:lnTo>
                    <a:pt x="44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3"/>
            <p:cNvSpPr/>
            <p:nvPr/>
          </p:nvSpPr>
          <p:spPr>
            <a:xfrm>
              <a:off x="2704875" y="1962725"/>
              <a:ext cx="1125450" cy="715075"/>
            </a:xfrm>
            <a:custGeom>
              <a:rect b="b" l="l" r="r" t="t"/>
              <a:pathLst>
                <a:path extrusionOk="0" h="28603" w="45018">
                  <a:moveTo>
                    <a:pt x="1" y="0"/>
                  </a:moveTo>
                  <a:lnTo>
                    <a:pt x="1" y="28603"/>
                  </a:lnTo>
                  <a:lnTo>
                    <a:pt x="45017" y="28603"/>
                  </a:lnTo>
                  <a:lnTo>
                    <a:pt x="45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3"/>
            <p:cNvSpPr/>
            <p:nvPr/>
          </p:nvSpPr>
          <p:spPr>
            <a:xfrm>
              <a:off x="2772525" y="2030350"/>
              <a:ext cx="989400" cy="579825"/>
            </a:xfrm>
            <a:custGeom>
              <a:rect b="b" l="l" r="r" t="t"/>
              <a:pathLst>
                <a:path extrusionOk="0" h="23193" w="39576">
                  <a:moveTo>
                    <a:pt x="0" y="1"/>
                  </a:moveTo>
                  <a:lnTo>
                    <a:pt x="0" y="23192"/>
                  </a:lnTo>
                  <a:lnTo>
                    <a:pt x="39575" y="23192"/>
                  </a:lnTo>
                  <a:lnTo>
                    <a:pt x="39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3"/>
            <p:cNvSpPr/>
            <p:nvPr/>
          </p:nvSpPr>
          <p:spPr>
            <a:xfrm>
              <a:off x="2772525" y="2030350"/>
              <a:ext cx="990150" cy="579825"/>
            </a:xfrm>
            <a:custGeom>
              <a:rect b="b" l="l" r="r" t="t"/>
              <a:pathLst>
                <a:path extrusionOk="0" h="23193" w="39606">
                  <a:moveTo>
                    <a:pt x="0" y="1"/>
                  </a:moveTo>
                  <a:lnTo>
                    <a:pt x="0" y="23192"/>
                  </a:lnTo>
                  <a:lnTo>
                    <a:pt x="39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3"/>
            <p:cNvSpPr/>
            <p:nvPr/>
          </p:nvSpPr>
          <p:spPr>
            <a:xfrm>
              <a:off x="3141825" y="2677775"/>
              <a:ext cx="312350" cy="130725"/>
            </a:xfrm>
            <a:custGeom>
              <a:rect b="b" l="l" r="r" t="t"/>
              <a:pathLst>
                <a:path extrusionOk="0" h="5229" w="12494">
                  <a:moveTo>
                    <a:pt x="1" y="1"/>
                  </a:moveTo>
                  <a:lnTo>
                    <a:pt x="1" y="5229"/>
                  </a:lnTo>
                  <a:lnTo>
                    <a:pt x="12493" y="5229"/>
                  </a:lnTo>
                  <a:lnTo>
                    <a:pt x="12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3"/>
            <p:cNvSpPr/>
            <p:nvPr/>
          </p:nvSpPr>
          <p:spPr>
            <a:xfrm>
              <a:off x="3051400" y="2808475"/>
              <a:ext cx="493950" cy="27375"/>
            </a:xfrm>
            <a:custGeom>
              <a:rect b="b" l="l" r="r" t="t"/>
              <a:pathLst>
                <a:path extrusionOk="0" h="1095" w="19758">
                  <a:moveTo>
                    <a:pt x="0" y="1"/>
                  </a:moveTo>
                  <a:lnTo>
                    <a:pt x="0" y="1095"/>
                  </a:lnTo>
                  <a:lnTo>
                    <a:pt x="19758" y="1095"/>
                  </a:lnTo>
                  <a:lnTo>
                    <a:pt x="19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3"/>
            <p:cNvSpPr/>
            <p:nvPr/>
          </p:nvSpPr>
          <p:spPr>
            <a:xfrm>
              <a:off x="2807475" y="3151950"/>
              <a:ext cx="788025" cy="1191525"/>
            </a:xfrm>
            <a:custGeom>
              <a:rect b="b" l="l" r="r" t="t"/>
              <a:pathLst>
                <a:path extrusionOk="0" h="47661" w="31521">
                  <a:moveTo>
                    <a:pt x="0" y="1"/>
                  </a:moveTo>
                  <a:lnTo>
                    <a:pt x="0" y="47661"/>
                  </a:lnTo>
                  <a:lnTo>
                    <a:pt x="31521" y="47661"/>
                  </a:lnTo>
                  <a:lnTo>
                    <a:pt x="31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3"/>
            <p:cNvSpPr/>
            <p:nvPr/>
          </p:nvSpPr>
          <p:spPr>
            <a:xfrm>
              <a:off x="2467050" y="3151950"/>
              <a:ext cx="544100" cy="1191525"/>
            </a:xfrm>
            <a:custGeom>
              <a:rect b="b" l="l" r="r" t="t"/>
              <a:pathLst>
                <a:path extrusionOk="0" h="47661" w="21764">
                  <a:moveTo>
                    <a:pt x="0" y="1"/>
                  </a:moveTo>
                  <a:lnTo>
                    <a:pt x="0" y="47661"/>
                  </a:lnTo>
                  <a:lnTo>
                    <a:pt x="21763" y="47661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3"/>
            <p:cNvSpPr/>
            <p:nvPr/>
          </p:nvSpPr>
          <p:spPr>
            <a:xfrm>
              <a:off x="2917650" y="3082050"/>
              <a:ext cx="718900" cy="69925"/>
            </a:xfrm>
            <a:custGeom>
              <a:rect b="b" l="l" r="r" t="t"/>
              <a:pathLst>
                <a:path extrusionOk="0" h="2797" w="28756">
                  <a:moveTo>
                    <a:pt x="142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429" y="2797"/>
                  </a:cubicBezTo>
                  <a:lnTo>
                    <a:pt x="27327" y="2797"/>
                  </a:lnTo>
                  <a:cubicBezTo>
                    <a:pt x="28117" y="2797"/>
                    <a:pt x="28755" y="2158"/>
                    <a:pt x="28755" y="1398"/>
                  </a:cubicBezTo>
                  <a:cubicBezTo>
                    <a:pt x="28755" y="608"/>
                    <a:pt x="28117" y="0"/>
                    <a:pt x="27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3"/>
            <p:cNvSpPr/>
            <p:nvPr/>
          </p:nvSpPr>
          <p:spPr>
            <a:xfrm>
              <a:off x="2428275" y="3082050"/>
              <a:ext cx="614025" cy="69925"/>
            </a:xfrm>
            <a:custGeom>
              <a:rect b="b" l="l" r="r" t="t"/>
              <a:pathLst>
                <a:path extrusionOk="0" h="2797" w="24561">
                  <a:moveTo>
                    <a:pt x="139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399" y="2797"/>
                  </a:cubicBezTo>
                  <a:lnTo>
                    <a:pt x="23162" y="2797"/>
                  </a:lnTo>
                  <a:cubicBezTo>
                    <a:pt x="23922" y="2797"/>
                    <a:pt x="24561" y="2158"/>
                    <a:pt x="24561" y="1398"/>
                  </a:cubicBezTo>
                  <a:cubicBezTo>
                    <a:pt x="24561" y="608"/>
                    <a:pt x="23953" y="0"/>
                    <a:pt x="23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3"/>
            <p:cNvSpPr/>
            <p:nvPr/>
          </p:nvSpPr>
          <p:spPr>
            <a:xfrm>
              <a:off x="2467050" y="315195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1"/>
                  </a:moveTo>
                  <a:lnTo>
                    <a:pt x="0" y="396"/>
                  </a:lnTo>
                  <a:lnTo>
                    <a:pt x="21763" y="396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3"/>
            <p:cNvSpPr/>
            <p:nvPr/>
          </p:nvSpPr>
          <p:spPr>
            <a:xfrm>
              <a:off x="2634975" y="3161825"/>
              <a:ext cx="208225" cy="31950"/>
            </a:xfrm>
            <a:custGeom>
              <a:rect b="b" l="l" r="r" t="t"/>
              <a:pathLst>
                <a:path extrusionOk="0" h="1278" w="8329">
                  <a:moveTo>
                    <a:pt x="1" y="1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3"/>
            <p:cNvSpPr/>
            <p:nvPr/>
          </p:nvSpPr>
          <p:spPr>
            <a:xfrm>
              <a:off x="2467050" y="339360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3"/>
            <p:cNvSpPr/>
            <p:nvPr/>
          </p:nvSpPr>
          <p:spPr>
            <a:xfrm>
              <a:off x="2634975" y="340347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3"/>
            <p:cNvSpPr/>
            <p:nvPr/>
          </p:nvSpPr>
          <p:spPr>
            <a:xfrm>
              <a:off x="2467050" y="3635250"/>
              <a:ext cx="544100" cy="9900"/>
            </a:xfrm>
            <a:custGeom>
              <a:rect b="b" l="l" r="r" t="t"/>
              <a:pathLst>
                <a:path extrusionOk="0" h="396" w="21764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3"/>
            <p:cNvSpPr/>
            <p:nvPr/>
          </p:nvSpPr>
          <p:spPr>
            <a:xfrm>
              <a:off x="2634975" y="364512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3"/>
            <p:cNvSpPr/>
            <p:nvPr/>
          </p:nvSpPr>
          <p:spPr>
            <a:xfrm>
              <a:off x="2467050" y="3877650"/>
              <a:ext cx="544100" cy="9150"/>
            </a:xfrm>
            <a:custGeom>
              <a:rect b="b" l="l" r="r" t="t"/>
              <a:pathLst>
                <a:path extrusionOk="0" h="366" w="21764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3"/>
            <p:cNvSpPr/>
            <p:nvPr/>
          </p:nvSpPr>
          <p:spPr>
            <a:xfrm>
              <a:off x="2634975" y="3886775"/>
              <a:ext cx="208225" cy="32700"/>
            </a:xfrm>
            <a:custGeom>
              <a:rect b="b" l="l" r="r" t="t"/>
              <a:pathLst>
                <a:path extrusionOk="0" h="1308" w="8329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3"/>
            <p:cNvSpPr/>
            <p:nvPr/>
          </p:nvSpPr>
          <p:spPr>
            <a:xfrm>
              <a:off x="2467050" y="4119300"/>
              <a:ext cx="544100" cy="9125"/>
            </a:xfrm>
            <a:custGeom>
              <a:rect b="b" l="l" r="r" t="t"/>
              <a:pathLst>
                <a:path extrusionOk="0" h="365" w="21764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3"/>
            <p:cNvSpPr/>
            <p:nvPr/>
          </p:nvSpPr>
          <p:spPr>
            <a:xfrm>
              <a:off x="2634975" y="4129175"/>
              <a:ext cx="208225" cy="31925"/>
            </a:xfrm>
            <a:custGeom>
              <a:rect b="b" l="l" r="r" t="t"/>
              <a:pathLst>
                <a:path extrusionOk="0" h="1277" w="8329">
                  <a:moveTo>
                    <a:pt x="1" y="0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3"/>
            <p:cNvSpPr/>
            <p:nvPr/>
          </p:nvSpPr>
          <p:spPr>
            <a:xfrm>
              <a:off x="1144075" y="2836600"/>
              <a:ext cx="2823025" cy="100325"/>
            </a:xfrm>
            <a:custGeom>
              <a:rect b="b" l="l" r="r" t="t"/>
              <a:pathLst>
                <a:path extrusionOk="0" h="4013" w="112921">
                  <a:moveTo>
                    <a:pt x="2006" y="0"/>
                  </a:moveTo>
                  <a:cubicBezTo>
                    <a:pt x="912" y="0"/>
                    <a:pt x="0" y="882"/>
                    <a:pt x="31" y="2006"/>
                  </a:cubicBezTo>
                  <a:cubicBezTo>
                    <a:pt x="31" y="3101"/>
                    <a:pt x="912" y="4013"/>
                    <a:pt x="2006" y="4013"/>
                  </a:cubicBezTo>
                  <a:lnTo>
                    <a:pt x="110945" y="4013"/>
                  </a:lnTo>
                  <a:cubicBezTo>
                    <a:pt x="112039" y="3982"/>
                    <a:pt x="112920" y="3101"/>
                    <a:pt x="112920" y="2006"/>
                  </a:cubicBezTo>
                  <a:cubicBezTo>
                    <a:pt x="112920" y="882"/>
                    <a:pt x="112039" y="0"/>
                    <a:pt x="110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3"/>
            <p:cNvSpPr/>
            <p:nvPr/>
          </p:nvSpPr>
          <p:spPr>
            <a:xfrm>
              <a:off x="634975" y="2836600"/>
              <a:ext cx="3013000" cy="100325"/>
            </a:xfrm>
            <a:custGeom>
              <a:rect b="b" l="l" r="r" t="t"/>
              <a:pathLst>
                <a:path extrusionOk="0" h="4013" w="120520">
                  <a:moveTo>
                    <a:pt x="2007" y="0"/>
                  </a:moveTo>
                  <a:cubicBezTo>
                    <a:pt x="882" y="0"/>
                    <a:pt x="1" y="882"/>
                    <a:pt x="1" y="2006"/>
                  </a:cubicBezTo>
                  <a:cubicBezTo>
                    <a:pt x="1" y="3101"/>
                    <a:pt x="882" y="3982"/>
                    <a:pt x="2007" y="4013"/>
                  </a:cubicBezTo>
                  <a:lnTo>
                    <a:pt x="118513" y="4013"/>
                  </a:lnTo>
                  <a:cubicBezTo>
                    <a:pt x="119608" y="4013"/>
                    <a:pt x="120520" y="3101"/>
                    <a:pt x="120520" y="2006"/>
                  </a:cubicBezTo>
                  <a:cubicBezTo>
                    <a:pt x="120520" y="882"/>
                    <a:pt x="119608" y="0"/>
                    <a:pt x="118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3"/>
            <p:cNvSpPr/>
            <p:nvPr/>
          </p:nvSpPr>
          <p:spPr>
            <a:xfrm>
              <a:off x="2691200" y="2936150"/>
              <a:ext cx="1224225" cy="1407325"/>
            </a:xfrm>
            <a:custGeom>
              <a:rect b="b" l="l" r="r" t="t"/>
              <a:pathLst>
                <a:path extrusionOk="0" h="56293" w="48969">
                  <a:moveTo>
                    <a:pt x="6506" y="0"/>
                  </a:moveTo>
                  <a:cubicBezTo>
                    <a:pt x="5928" y="0"/>
                    <a:pt x="5442" y="456"/>
                    <a:pt x="5381" y="1034"/>
                  </a:cubicBezTo>
                  <a:lnTo>
                    <a:pt x="62" y="55047"/>
                  </a:lnTo>
                  <a:cubicBezTo>
                    <a:pt x="1" y="55654"/>
                    <a:pt x="457" y="56232"/>
                    <a:pt x="1095" y="56293"/>
                  </a:cubicBezTo>
                  <a:lnTo>
                    <a:pt x="1186" y="56293"/>
                  </a:lnTo>
                  <a:cubicBezTo>
                    <a:pt x="1764" y="56293"/>
                    <a:pt x="2281" y="55837"/>
                    <a:pt x="2341" y="55259"/>
                  </a:cubicBezTo>
                  <a:lnTo>
                    <a:pt x="7539" y="2310"/>
                  </a:lnTo>
                  <a:lnTo>
                    <a:pt x="46689" y="2310"/>
                  </a:lnTo>
                  <a:lnTo>
                    <a:pt x="46689" y="55138"/>
                  </a:lnTo>
                  <a:cubicBezTo>
                    <a:pt x="46689" y="55898"/>
                    <a:pt x="47259" y="56278"/>
                    <a:pt x="47829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2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3"/>
            <p:cNvSpPr/>
            <p:nvPr/>
          </p:nvSpPr>
          <p:spPr>
            <a:xfrm>
              <a:off x="580275" y="2936150"/>
              <a:ext cx="1224200" cy="1407325"/>
            </a:xfrm>
            <a:custGeom>
              <a:rect b="b" l="l" r="r" t="t"/>
              <a:pathLst>
                <a:path extrusionOk="0" h="56293" w="48968">
                  <a:moveTo>
                    <a:pt x="6505" y="0"/>
                  </a:moveTo>
                  <a:cubicBezTo>
                    <a:pt x="5927" y="0"/>
                    <a:pt x="5441" y="456"/>
                    <a:pt x="5380" y="1034"/>
                  </a:cubicBezTo>
                  <a:lnTo>
                    <a:pt x="61" y="55047"/>
                  </a:lnTo>
                  <a:cubicBezTo>
                    <a:pt x="0" y="55654"/>
                    <a:pt x="456" y="56232"/>
                    <a:pt x="1064" y="56293"/>
                  </a:cubicBezTo>
                  <a:lnTo>
                    <a:pt x="1186" y="56293"/>
                  </a:lnTo>
                  <a:cubicBezTo>
                    <a:pt x="1763" y="56293"/>
                    <a:pt x="2280" y="55837"/>
                    <a:pt x="2310" y="55259"/>
                  </a:cubicBezTo>
                  <a:lnTo>
                    <a:pt x="7538" y="2310"/>
                  </a:lnTo>
                  <a:lnTo>
                    <a:pt x="46688" y="2310"/>
                  </a:lnTo>
                  <a:lnTo>
                    <a:pt x="46688" y="55138"/>
                  </a:lnTo>
                  <a:cubicBezTo>
                    <a:pt x="46688" y="55898"/>
                    <a:pt x="47258" y="56278"/>
                    <a:pt x="47828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1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3473900" y="3382200"/>
              <a:ext cx="636050" cy="961275"/>
            </a:xfrm>
            <a:custGeom>
              <a:rect b="b" l="l" r="r" t="t"/>
              <a:pathLst>
                <a:path extrusionOk="0" h="38451" w="25442">
                  <a:moveTo>
                    <a:pt x="0" y="0"/>
                  </a:moveTo>
                  <a:lnTo>
                    <a:pt x="0" y="38451"/>
                  </a:lnTo>
                  <a:lnTo>
                    <a:pt x="25442" y="38451"/>
                  </a:lnTo>
                  <a:lnTo>
                    <a:pt x="25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3692000" y="3429300"/>
              <a:ext cx="370075" cy="866300"/>
            </a:xfrm>
            <a:custGeom>
              <a:rect b="b" l="l" r="r" t="t"/>
              <a:pathLst>
                <a:path extrusionOk="0" h="34652" w="14803">
                  <a:moveTo>
                    <a:pt x="0" y="1"/>
                  </a:moveTo>
                  <a:lnTo>
                    <a:pt x="0" y="34652"/>
                  </a:lnTo>
                  <a:lnTo>
                    <a:pt x="14803" y="34652"/>
                  </a:lnTo>
                  <a:lnTo>
                    <a:pt x="14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3710975" y="3448300"/>
              <a:ext cx="332100" cy="828300"/>
            </a:xfrm>
            <a:custGeom>
              <a:rect b="b" l="l" r="r" t="t"/>
              <a:pathLst>
                <a:path extrusionOk="0" h="33132" w="13284">
                  <a:moveTo>
                    <a:pt x="1" y="1"/>
                  </a:moveTo>
                  <a:lnTo>
                    <a:pt x="1" y="33132"/>
                  </a:lnTo>
                  <a:lnTo>
                    <a:pt x="13284" y="33132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3198825" y="3382200"/>
              <a:ext cx="439225" cy="961275"/>
            </a:xfrm>
            <a:custGeom>
              <a:rect b="b" l="l" r="r" t="t"/>
              <a:pathLst>
                <a:path extrusionOk="0" h="38451" w="17569">
                  <a:moveTo>
                    <a:pt x="0" y="0"/>
                  </a:moveTo>
                  <a:lnTo>
                    <a:pt x="0" y="38451"/>
                  </a:lnTo>
                  <a:lnTo>
                    <a:pt x="17569" y="38451"/>
                  </a:lnTo>
                  <a:lnTo>
                    <a:pt x="17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3246700" y="3429300"/>
              <a:ext cx="343475" cy="866300"/>
            </a:xfrm>
            <a:custGeom>
              <a:rect b="b" l="l" r="r" t="t"/>
              <a:pathLst>
                <a:path extrusionOk="0" h="34652" w="13739">
                  <a:moveTo>
                    <a:pt x="0" y="1"/>
                  </a:moveTo>
                  <a:lnTo>
                    <a:pt x="0" y="34652"/>
                  </a:lnTo>
                  <a:lnTo>
                    <a:pt x="13739" y="34652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3280125" y="3512900"/>
              <a:ext cx="276625" cy="16750"/>
            </a:xfrm>
            <a:custGeom>
              <a:rect b="b" l="l" r="r" t="t"/>
              <a:pathLst>
                <a:path extrusionOk="0" h="670" w="11065">
                  <a:moveTo>
                    <a:pt x="1" y="0"/>
                  </a:moveTo>
                  <a:lnTo>
                    <a:pt x="1" y="669"/>
                  </a:lnTo>
                  <a:lnTo>
                    <a:pt x="11065" y="669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3280125" y="3575200"/>
              <a:ext cx="276625" cy="16750"/>
            </a:xfrm>
            <a:custGeom>
              <a:rect b="b" l="l" r="r" t="t"/>
              <a:pathLst>
                <a:path extrusionOk="0" h="670" w="11065">
                  <a:moveTo>
                    <a:pt x="1" y="1"/>
                  </a:moveTo>
                  <a:lnTo>
                    <a:pt x="1" y="670"/>
                  </a:lnTo>
                  <a:lnTo>
                    <a:pt x="11065" y="670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3362200" y="3686900"/>
              <a:ext cx="98800" cy="84800"/>
            </a:xfrm>
            <a:custGeom>
              <a:rect b="b" l="l" r="r" t="t"/>
              <a:pathLst>
                <a:path extrusionOk="0" h="3392" w="3952">
                  <a:moveTo>
                    <a:pt x="2250" y="1"/>
                  </a:moveTo>
                  <a:cubicBezTo>
                    <a:pt x="730" y="1"/>
                    <a:pt x="0" y="1825"/>
                    <a:pt x="1064" y="2889"/>
                  </a:cubicBezTo>
                  <a:cubicBezTo>
                    <a:pt x="1401" y="3236"/>
                    <a:pt x="1823" y="3392"/>
                    <a:pt x="2239" y="3392"/>
                  </a:cubicBezTo>
                  <a:cubicBezTo>
                    <a:pt x="3097" y="3392"/>
                    <a:pt x="3931" y="2727"/>
                    <a:pt x="3952" y="1703"/>
                  </a:cubicBezTo>
                  <a:cubicBezTo>
                    <a:pt x="3952" y="761"/>
                    <a:pt x="3192" y="1"/>
                    <a:pt x="2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3397150" y="37082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95"/>
                    <a:pt x="0" y="851"/>
                  </a:cubicBezTo>
                  <a:cubicBezTo>
                    <a:pt x="0" y="1337"/>
                    <a:pt x="365" y="1702"/>
                    <a:pt x="852" y="1702"/>
                  </a:cubicBezTo>
                  <a:cubicBezTo>
                    <a:pt x="1338" y="1702"/>
                    <a:pt x="1703" y="1337"/>
                    <a:pt x="1703" y="851"/>
                  </a:cubicBezTo>
                  <a:cubicBezTo>
                    <a:pt x="1703" y="39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867500" y="3384475"/>
              <a:ext cx="508400" cy="959000"/>
            </a:xfrm>
            <a:custGeom>
              <a:rect b="b" l="l" r="r" t="t"/>
              <a:pathLst>
                <a:path extrusionOk="0" h="38360" w="20336">
                  <a:moveTo>
                    <a:pt x="1" y="1"/>
                  </a:moveTo>
                  <a:lnTo>
                    <a:pt x="1" y="38360"/>
                  </a:lnTo>
                  <a:lnTo>
                    <a:pt x="20335" y="38360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3"/>
            <p:cNvSpPr/>
            <p:nvPr/>
          </p:nvSpPr>
          <p:spPr>
            <a:xfrm>
              <a:off x="1057475" y="3437675"/>
              <a:ext cx="265225" cy="852625"/>
            </a:xfrm>
            <a:custGeom>
              <a:rect b="b" l="l" r="r" t="t"/>
              <a:pathLst>
                <a:path extrusionOk="0" h="34105" w="10609">
                  <a:moveTo>
                    <a:pt x="1" y="0"/>
                  </a:moveTo>
                  <a:lnTo>
                    <a:pt x="1" y="34104"/>
                  </a:lnTo>
                  <a:lnTo>
                    <a:pt x="10609" y="34104"/>
                  </a:ln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3"/>
            <p:cNvSpPr/>
            <p:nvPr/>
          </p:nvSpPr>
          <p:spPr>
            <a:xfrm>
              <a:off x="647900" y="3384475"/>
              <a:ext cx="350325" cy="959000"/>
            </a:xfrm>
            <a:custGeom>
              <a:rect b="b" l="l" r="r" t="t"/>
              <a:pathLst>
                <a:path extrusionOk="0" h="38360" w="14013">
                  <a:moveTo>
                    <a:pt x="0" y="1"/>
                  </a:moveTo>
                  <a:lnTo>
                    <a:pt x="0" y="38360"/>
                  </a:lnTo>
                  <a:lnTo>
                    <a:pt x="14013" y="38360"/>
                  </a:lnTo>
                  <a:lnTo>
                    <a:pt x="14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685125" y="3422475"/>
              <a:ext cx="275100" cy="883000"/>
            </a:xfrm>
            <a:custGeom>
              <a:rect b="b" l="l" r="r" t="t"/>
              <a:pathLst>
                <a:path extrusionOk="0" h="35320" w="11004">
                  <a:moveTo>
                    <a:pt x="1" y="0"/>
                  </a:moveTo>
                  <a:lnTo>
                    <a:pt x="1" y="35320"/>
                  </a:lnTo>
                  <a:lnTo>
                    <a:pt x="11004" y="35320"/>
                  </a:lnTo>
                  <a:lnTo>
                    <a:pt x="11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712475" y="3422475"/>
              <a:ext cx="221175" cy="41825"/>
            </a:xfrm>
            <a:custGeom>
              <a:rect b="b" l="l" r="r" t="t"/>
              <a:pathLst>
                <a:path extrusionOk="0" h="1673" w="8847">
                  <a:moveTo>
                    <a:pt x="1" y="0"/>
                  </a:moveTo>
                  <a:cubicBezTo>
                    <a:pt x="1" y="912"/>
                    <a:pt x="730" y="1672"/>
                    <a:pt x="1673" y="1672"/>
                  </a:cubicBezTo>
                  <a:lnTo>
                    <a:pt x="7174" y="1672"/>
                  </a:lnTo>
                  <a:cubicBezTo>
                    <a:pt x="8117" y="1672"/>
                    <a:pt x="8846" y="912"/>
                    <a:pt x="8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3"/>
            <p:cNvSpPr/>
            <p:nvPr/>
          </p:nvSpPr>
          <p:spPr>
            <a:xfrm>
              <a:off x="2065050" y="2803925"/>
              <a:ext cx="245475" cy="31925"/>
            </a:xfrm>
            <a:custGeom>
              <a:rect b="b" l="l" r="r" t="t"/>
              <a:pathLst>
                <a:path extrusionOk="0" h="1125" w="9819">
                  <a:moveTo>
                    <a:pt x="1" y="0"/>
                  </a:moveTo>
                  <a:lnTo>
                    <a:pt x="1" y="1125"/>
                  </a:lnTo>
                  <a:lnTo>
                    <a:pt x="9819" y="1125"/>
                  </a:lnTo>
                  <a:lnTo>
                    <a:pt x="9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27" name="Google Shape;1227;p53"/>
          <p:cNvCxnSpPr/>
          <p:nvPr/>
        </p:nvCxnSpPr>
        <p:spPr>
          <a:xfrm>
            <a:off x="4641125" y="3269650"/>
            <a:ext cx="4500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8" name="Google Shape;1228;p53"/>
          <p:cNvSpPr/>
          <p:nvPr/>
        </p:nvSpPr>
        <p:spPr>
          <a:xfrm rot="10800000">
            <a:off x="4499813" y="3195625"/>
            <a:ext cx="141300" cy="141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9" name="Google Shape;1229;p53"/>
          <p:cNvGrpSpPr/>
          <p:nvPr/>
        </p:nvGrpSpPr>
        <p:grpSpPr>
          <a:xfrm>
            <a:off x="580275" y="530776"/>
            <a:ext cx="5649350" cy="4280724"/>
            <a:chOff x="580275" y="530776"/>
            <a:chExt cx="5649350" cy="4280724"/>
          </a:xfrm>
        </p:grpSpPr>
        <p:sp>
          <p:nvSpPr>
            <p:cNvPr id="1230" name="Google Shape;1230;p53"/>
            <p:cNvSpPr/>
            <p:nvPr/>
          </p:nvSpPr>
          <p:spPr>
            <a:xfrm flipH="1" rot="10800000">
              <a:off x="580275" y="18609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3"/>
            <p:cNvSpPr/>
            <p:nvPr/>
          </p:nvSpPr>
          <p:spPr>
            <a:xfrm>
              <a:off x="2491388" y="4670200"/>
              <a:ext cx="141300" cy="141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3"/>
            <p:cNvSpPr/>
            <p:nvPr/>
          </p:nvSpPr>
          <p:spPr>
            <a:xfrm>
              <a:off x="3172425" y="1133513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5283925" y="4199650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6040025" y="1654188"/>
              <a:ext cx="189600" cy="189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5" name="Google Shape;1235;p53"/>
            <p:cNvGrpSpPr/>
            <p:nvPr/>
          </p:nvGrpSpPr>
          <p:grpSpPr>
            <a:xfrm rot="-7546048">
              <a:off x="4711959" y="1427993"/>
              <a:ext cx="161701" cy="641985"/>
              <a:chOff x="7004550" y="3676293"/>
              <a:chExt cx="161700" cy="641982"/>
            </a:xfrm>
          </p:grpSpPr>
          <p:sp>
            <p:nvSpPr>
              <p:cNvPr id="1236" name="Google Shape;1236;p5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5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5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5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0" name="Google Shape;1240;p53"/>
            <p:cNvGrpSpPr/>
            <p:nvPr/>
          </p:nvGrpSpPr>
          <p:grpSpPr>
            <a:xfrm>
              <a:off x="4571995" y="530776"/>
              <a:ext cx="545147" cy="506901"/>
              <a:chOff x="4818730" y="3307263"/>
              <a:chExt cx="1827512" cy="1699300"/>
            </a:xfrm>
          </p:grpSpPr>
          <p:sp>
            <p:nvSpPr>
              <p:cNvPr id="1241" name="Google Shape;1241;p5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5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5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5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5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5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5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5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5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5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5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5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5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5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5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5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5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5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5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5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5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5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5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5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5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fmla="val 39015" name="adj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onic Sports Company Project Proposal by Slidesgo">
  <a:themeElements>
    <a:clrScheme name="Simple Light">
      <a:dk1>
        <a:srgbClr val="000000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F7743C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